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6"/>
  </p:notesMasterIdLst>
  <p:sldIdLst>
    <p:sldId id="256" r:id="rId3"/>
    <p:sldId id="300" r:id="rId4"/>
    <p:sldId id="260" r:id="rId5"/>
    <p:sldId id="301" r:id="rId6"/>
    <p:sldId id="302" r:id="rId7"/>
    <p:sldId id="279" r:id="rId8"/>
    <p:sldId id="282" r:id="rId9"/>
    <p:sldId id="264" r:id="rId10"/>
    <p:sldId id="281" r:id="rId11"/>
    <p:sldId id="265" r:id="rId12"/>
    <p:sldId id="295" r:id="rId13"/>
    <p:sldId id="283" r:id="rId14"/>
    <p:sldId id="293" r:id="rId15"/>
    <p:sldId id="298" r:id="rId16"/>
    <p:sldId id="297" r:id="rId17"/>
    <p:sldId id="296" r:id="rId18"/>
    <p:sldId id="288" r:id="rId19"/>
    <p:sldId id="289" r:id="rId20"/>
    <p:sldId id="290" r:id="rId21"/>
    <p:sldId id="291" r:id="rId22"/>
    <p:sldId id="277" r:id="rId23"/>
    <p:sldId id="276" r:id="rId24"/>
    <p:sldId id="278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1DBB6D5-9167-45F5-A85D-3411FD92D3ED}">
  <a:tblStyle styleId="{11DBB6D5-9167-45F5-A85D-3411FD92D3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AEDC8-C2F2-4A2C-9A55-1B2F683B4AF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6F316-16B8-4A9D-9D27-313EF73C9E2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Настоящая дружба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8A0819A1-719A-4724-BF39-C2C1B95441CA}" type="parTrans" cxnId="{DC24E9C4-1245-4581-BC64-CE0AD8DCAB00}">
      <dgm:prSet/>
      <dgm:spPr/>
      <dgm:t>
        <a:bodyPr/>
        <a:lstStyle/>
        <a:p>
          <a:endParaRPr lang="ru-RU"/>
        </a:p>
      </dgm:t>
    </dgm:pt>
    <dgm:pt modelId="{4134130A-13A3-4838-BA33-2CC01357F534}" type="sibTrans" cxnId="{DC24E9C4-1245-4581-BC64-CE0AD8DCAB00}">
      <dgm:prSet/>
      <dgm:spPr/>
      <dgm:t>
        <a:bodyPr/>
        <a:lstStyle/>
        <a:p>
          <a:endParaRPr lang="ru-RU"/>
        </a:p>
      </dgm:t>
    </dgm:pt>
    <dgm:pt modelId="{89CDD1F4-305B-4862-919E-534F9490CAC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доверие 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1E3CF8CB-ACB6-4604-B80A-0B1F86D087BD}" type="parTrans" cxnId="{26AFF9BF-9823-4074-A992-5919B40C1A30}">
      <dgm:prSet/>
      <dgm:spPr/>
      <dgm:t>
        <a:bodyPr/>
        <a:lstStyle/>
        <a:p>
          <a:endParaRPr lang="ru-RU"/>
        </a:p>
      </dgm:t>
    </dgm:pt>
    <dgm:pt modelId="{4C21FEF0-2D1A-45AE-83F8-03C3144D7560}" type="sibTrans" cxnId="{26AFF9BF-9823-4074-A992-5919B40C1A30}">
      <dgm:prSet/>
      <dgm:spPr/>
      <dgm:t>
        <a:bodyPr/>
        <a:lstStyle/>
        <a:p>
          <a:endParaRPr lang="ru-RU"/>
        </a:p>
      </dgm:t>
    </dgm:pt>
    <dgm:pt modelId="{67139342-9870-4255-9A4F-833BCD905A3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помощь, взаимовыручка 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B8351DE0-5D9C-4C17-946A-8B9F803A09D0}" type="parTrans" cxnId="{992ED4BC-F7FF-455C-A19B-D8DD733CFEA0}">
      <dgm:prSet/>
      <dgm:spPr/>
      <dgm:t>
        <a:bodyPr/>
        <a:lstStyle/>
        <a:p>
          <a:endParaRPr lang="ru-RU"/>
        </a:p>
      </dgm:t>
    </dgm:pt>
    <dgm:pt modelId="{ED8D8876-D57B-4219-B30F-0DF7348D9A84}" type="sibTrans" cxnId="{992ED4BC-F7FF-455C-A19B-D8DD733CFEA0}">
      <dgm:prSet/>
      <dgm:spPr/>
      <dgm:t>
        <a:bodyPr/>
        <a:lstStyle/>
        <a:p>
          <a:endParaRPr lang="ru-RU"/>
        </a:p>
      </dgm:t>
    </dgm:pt>
    <dgm:pt modelId="{4FD97E77-B7EF-4608-A8F8-B901F8C5FE5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верность, преданность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81B9F986-DC10-4419-AE9F-7125C2CF64E1}" type="parTrans" cxnId="{41F20711-1A04-46A5-960F-B69B75ADD7B0}">
      <dgm:prSet/>
      <dgm:spPr/>
      <dgm:t>
        <a:bodyPr/>
        <a:lstStyle/>
        <a:p>
          <a:endParaRPr lang="ru-RU"/>
        </a:p>
      </dgm:t>
    </dgm:pt>
    <dgm:pt modelId="{4E944D89-D5FD-4AB2-AAC0-7C8A7C0DFA55}" type="sibTrans" cxnId="{41F20711-1A04-46A5-960F-B69B75ADD7B0}">
      <dgm:prSet/>
      <dgm:spPr/>
      <dgm:t>
        <a:bodyPr/>
        <a:lstStyle/>
        <a:p>
          <a:endParaRPr lang="ru-RU"/>
        </a:p>
      </dgm:t>
    </dgm:pt>
    <dgm:pt modelId="{42556380-8AB9-4E38-9D70-F3387E52805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надёжность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C026F873-5E5B-4662-BBC0-322D90908B5F}" type="sibTrans" cxnId="{1EDA151D-98D1-4B39-AEFE-204440CEE940}">
      <dgm:prSet/>
      <dgm:spPr/>
      <dgm:t>
        <a:bodyPr/>
        <a:lstStyle/>
        <a:p>
          <a:endParaRPr lang="ru-RU"/>
        </a:p>
      </dgm:t>
    </dgm:pt>
    <dgm:pt modelId="{7D44E359-760F-49C6-A88E-63AEEA42A935}" type="parTrans" cxnId="{1EDA151D-98D1-4B39-AEFE-204440CEE940}">
      <dgm:prSet/>
      <dgm:spPr/>
      <dgm:t>
        <a:bodyPr/>
        <a:lstStyle/>
        <a:p>
          <a:endParaRPr lang="ru-RU"/>
        </a:p>
      </dgm:t>
    </dgm:pt>
    <dgm:pt modelId="{51333ACA-1B4B-428B-9F04-4E1A1313077D}" type="pres">
      <dgm:prSet presAssocID="{D3DAEDC8-C2F2-4A2C-9A55-1B2F683B4A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DBC0A2-05FE-45C3-8854-F1138789332F}" type="pres">
      <dgm:prSet presAssocID="{EE86F316-16B8-4A9D-9D27-313EF73C9E28}" presName="centerShape" presStyleLbl="node0" presStyleIdx="0" presStyleCnt="1" custScaleX="163852" custScaleY="72101" custLinFactNeighborX="2965" custLinFactNeighborY="-456"/>
      <dgm:spPr/>
      <dgm:t>
        <a:bodyPr/>
        <a:lstStyle/>
        <a:p>
          <a:endParaRPr lang="ru-RU"/>
        </a:p>
      </dgm:t>
    </dgm:pt>
    <dgm:pt modelId="{CC821A93-C9B9-461D-A56C-869B4373DCB1}" type="pres">
      <dgm:prSet presAssocID="{1E3CF8CB-ACB6-4604-B80A-0B1F86D087B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7373556-AB3E-4B90-A442-D6524DDC6AF5}" type="pres">
      <dgm:prSet presAssocID="{1E3CF8CB-ACB6-4604-B80A-0B1F86D087B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F897CC1E-C956-4D83-9EBA-42602C53A18C}" type="pres">
      <dgm:prSet presAssocID="{89CDD1F4-305B-4862-919E-534F9490CACF}" presName="node" presStyleLbl="node1" presStyleIdx="0" presStyleCnt="4" custScaleX="162459" custScaleY="122241" custRadScaleRad="126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0142F-5EC4-402B-A6EF-7F020F481E10}" type="pres">
      <dgm:prSet presAssocID="{B8351DE0-5D9C-4C17-946A-8B9F803A09D0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FF3CC03-7DA9-4344-B926-178934633BE6}" type="pres">
      <dgm:prSet presAssocID="{B8351DE0-5D9C-4C17-946A-8B9F803A09D0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3B484C4-3853-470D-A39E-953AE846ABD2}" type="pres">
      <dgm:prSet presAssocID="{67139342-9870-4255-9A4F-833BCD905A3A}" presName="node" presStyleLbl="node1" presStyleIdx="1" presStyleCnt="4" custScaleX="171486" custScaleY="121331" custRadScaleRad="147856" custRadScaleInc="-4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99B95-AA31-4927-B576-7FB965DDB50E}" type="pres">
      <dgm:prSet presAssocID="{7D44E359-760F-49C6-A88E-63AEEA42A935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BA67FB2-B294-4B9C-B145-920BB8829640}" type="pres">
      <dgm:prSet presAssocID="{7D44E359-760F-49C6-A88E-63AEEA42A935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95FB81D-6421-4447-B33F-F88B07718221}" type="pres">
      <dgm:prSet presAssocID="{42556380-8AB9-4E38-9D70-F3387E52805F}" presName="node" presStyleLbl="node1" presStyleIdx="2" presStyleCnt="4" custScaleX="180641" custScaleY="106038" custRadScaleRad="98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9FF8E-E595-4455-AC9C-FE89CE85AB8B}" type="pres">
      <dgm:prSet presAssocID="{81B9F986-DC10-4419-AE9F-7125C2CF64E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91362FE8-518D-4ED7-B20D-E4C45A52C5DF}" type="pres">
      <dgm:prSet presAssocID="{81B9F986-DC10-4419-AE9F-7125C2CF64E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F23E1F9-3288-4640-BB60-3E24B227205A}" type="pres">
      <dgm:prSet presAssocID="{4FD97E77-B7EF-4608-A8F8-B901F8C5FE5E}" presName="node" presStyleLbl="node1" presStyleIdx="3" presStyleCnt="4" custScaleX="169633" custScaleY="109992" custRadScaleRad="166075" custRadScaleInc="2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66845B-274B-40E6-8FD9-F01CE92914C3}" type="presOf" srcId="{4FD97E77-B7EF-4608-A8F8-B901F8C5FE5E}" destId="{5F23E1F9-3288-4640-BB60-3E24B227205A}" srcOrd="0" destOrd="0" presId="urn:microsoft.com/office/officeart/2005/8/layout/radial5"/>
    <dgm:cxn modelId="{1F606110-4D5D-4613-9851-4B293BBD5E57}" type="presOf" srcId="{7D44E359-760F-49C6-A88E-63AEEA42A935}" destId="{5DF99B95-AA31-4927-B576-7FB965DDB50E}" srcOrd="0" destOrd="0" presId="urn:microsoft.com/office/officeart/2005/8/layout/radial5"/>
    <dgm:cxn modelId="{26AFF9BF-9823-4074-A992-5919B40C1A30}" srcId="{EE86F316-16B8-4A9D-9D27-313EF73C9E28}" destId="{89CDD1F4-305B-4862-919E-534F9490CACF}" srcOrd="0" destOrd="0" parTransId="{1E3CF8CB-ACB6-4604-B80A-0B1F86D087BD}" sibTransId="{4C21FEF0-2D1A-45AE-83F8-03C3144D7560}"/>
    <dgm:cxn modelId="{DC24E9C4-1245-4581-BC64-CE0AD8DCAB00}" srcId="{D3DAEDC8-C2F2-4A2C-9A55-1B2F683B4AFD}" destId="{EE86F316-16B8-4A9D-9D27-313EF73C9E28}" srcOrd="0" destOrd="0" parTransId="{8A0819A1-719A-4724-BF39-C2C1B95441CA}" sibTransId="{4134130A-13A3-4838-BA33-2CC01357F534}"/>
    <dgm:cxn modelId="{96A2DD61-65C2-4309-B1E0-B2F19352A69A}" type="presOf" srcId="{1E3CF8CB-ACB6-4604-B80A-0B1F86D087BD}" destId="{CC821A93-C9B9-461D-A56C-869B4373DCB1}" srcOrd="0" destOrd="0" presId="urn:microsoft.com/office/officeart/2005/8/layout/radial5"/>
    <dgm:cxn modelId="{A593F8CF-979C-4870-B455-181AA7685B2B}" type="presOf" srcId="{81B9F986-DC10-4419-AE9F-7125C2CF64E1}" destId="{C3B9FF8E-E595-4455-AC9C-FE89CE85AB8B}" srcOrd="0" destOrd="0" presId="urn:microsoft.com/office/officeart/2005/8/layout/radial5"/>
    <dgm:cxn modelId="{45349911-0FDC-4C53-87B6-20ABAAD835C0}" type="presOf" srcId="{B8351DE0-5D9C-4C17-946A-8B9F803A09D0}" destId="{0D40142F-5EC4-402B-A6EF-7F020F481E10}" srcOrd="0" destOrd="0" presId="urn:microsoft.com/office/officeart/2005/8/layout/radial5"/>
    <dgm:cxn modelId="{992ED4BC-F7FF-455C-A19B-D8DD733CFEA0}" srcId="{EE86F316-16B8-4A9D-9D27-313EF73C9E28}" destId="{67139342-9870-4255-9A4F-833BCD905A3A}" srcOrd="1" destOrd="0" parTransId="{B8351DE0-5D9C-4C17-946A-8B9F803A09D0}" sibTransId="{ED8D8876-D57B-4219-B30F-0DF7348D9A84}"/>
    <dgm:cxn modelId="{48500599-B767-4BB0-9F81-1FF40FF5470C}" type="presOf" srcId="{89CDD1F4-305B-4862-919E-534F9490CACF}" destId="{F897CC1E-C956-4D83-9EBA-42602C53A18C}" srcOrd="0" destOrd="0" presId="urn:microsoft.com/office/officeart/2005/8/layout/radial5"/>
    <dgm:cxn modelId="{1EDA151D-98D1-4B39-AEFE-204440CEE940}" srcId="{EE86F316-16B8-4A9D-9D27-313EF73C9E28}" destId="{42556380-8AB9-4E38-9D70-F3387E52805F}" srcOrd="2" destOrd="0" parTransId="{7D44E359-760F-49C6-A88E-63AEEA42A935}" sibTransId="{C026F873-5E5B-4662-BBC0-322D90908B5F}"/>
    <dgm:cxn modelId="{DD40CAD5-2974-4016-9AFC-7E57DEB90AB6}" type="presOf" srcId="{67139342-9870-4255-9A4F-833BCD905A3A}" destId="{F3B484C4-3853-470D-A39E-953AE846ABD2}" srcOrd="0" destOrd="0" presId="urn:microsoft.com/office/officeart/2005/8/layout/radial5"/>
    <dgm:cxn modelId="{41F20711-1A04-46A5-960F-B69B75ADD7B0}" srcId="{EE86F316-16B8-4A9D-9D27-313EF73C9E28}" destId="{4FD97E77-B7EF-4608-A8F8-B901F8C5FE5E}" srcOrd="3" destOrd="0" parTransId="{81B9F986-DC10-4419-AE9F-7125C2CF64E1}" sibTransId="{4E944D89-D5FD-4AB2-AAC0-7C8A7C0DFA55}"/>
    <dgm:cxn modelId="{A89625C6-5BF0-405C-A251-3748662B5F5E}" type="presOf" srcId="{B8351DE0-5D9C-4C17-946A-8B9F803A09D0}" destId="{1FF3CC03-7DA9-4344-B926-178934633BE6}" srcOrd="1" destOrd="0" presId="urn:microsoft.com/office/officeart/2005/8/layout/radial5"/>
    <dgm:cxn modelId="{86E8E0C3-A666-4DF2-8EE6-19683B11A963}" type="presOf" srcId="{81B9F986-DC10-4419-AE9F-7125C2CF64E1}" destId="{91362FE8-518D-4ED7-B20D-E4C45A52C5DF}" srcOrd="1" destOrd="0" presId="urn:microsoft.com/office/officeart/2005/8/layout/radial5"/>
    <dgm:cxn modelId="{8130BBDA-E8B3-4583-BA32-112BAC3C80C0}" type="presOf" srcId="{42556380-8AB9-4E38-9D70-F3387E52805F}" destId="{195FB81D-6421-4447-B33F-F88B07718221}" srcOrd="0" destOrd="0" presId="urn:microsoft.com/office/officeart/2005/8/layout/radial5"/>
    <dgm:cxn modelId="{2968C658-42BF-4ADD-86E3-0771BB553E70}" type="presOf" srcId="{7D44E359-760F-49C6-A88E-63AEEA42A935}" destId="{8BA67FB2-B294-4B9C-B145-920BB8829640}" srcOrd="1" destOrd="0" presId="urn:microsoft.com/office/officeart/2005/8/layout/radial5"/>
    <dgm:cxn modelId="{D31F2B62-6DEF-4F7F-B876-A0F515719B39}" type="presOf" srcId="{1E3CF8CB-ACB6-4604-B80A-0B1F86D087BD}" destId="{C7373556-AB3E-4B90-A442-D6524DDC6AF5}" srcOrd="1" destOrd="0" presId="urn:microsoft.com/office/officeart/2005/8/layout/radial5"/>
    <dgm:cxn modelId="{3B11DD44-8862-40B7-8E67-6FC019455993}" type="presOf" srcId="{EE86F316-16B8-4A9D-9D27-313EF73C9E28}" destId="{E9DBC0A2-05FE-45C3-8854-F1138789332F}" srcOrd="0" destOrd="0" presId="urn:microsoft.com/office/officeart/2005/8/layout/radial5"/>
    <dgm:cxn modelId="{A074CE6A-3FDE-4E8E-9F5A-C1DB35883216}" type="presOf" srcId="{D3DAEDC8-C2F2-4A2C-9A55-1B2F683B4AFD}" destId="{51333ACA-1B4B-428B-9F04-4E1A1313077D}" srcOrd="0" destOrd="0" presId="urn:microsoft.com/office/officeart/2005/8/layout/radial5"/>
    <dgm:cxn modelId="{7FB1D8C7-7937-4965-885B-A05786A4FE40}" type="presParOf" srcId="{51333ACA-1B4B-428B-9F04-4E1A1313077D}" destId="{E9DBC0A2-05FE-45C3-8854-F1138789332F}" srcOrd="0" destOrd="0" presId="urn:microsoft.com/office/officeart/2005/8/layout/radial5"/>
    <dgm:cxn modelId="{649D0C33-F2B0-44E5-BD5F-6451F92D1966}" type="presParOf" srcId="{51333ACA-1B4B-428B-9F04-4E1A1313077D}" destId="{CC821A93-C9B9-461D-A56C-869B4373DCB1}" srcOrd="1" destOrd="0" presId="urn:microsoft.com/office/officeart/2005/8/layout/radial5"/>
    <dgm:cxn modelId="{82CA6F50-8B3E-4FE7-9144-3D740E0D563C}" type="presParOf" srcId="{CC821A93-C9B9-461D-A56C-869B4373DCB1}" destId="{C7373556-AB3E-4B90-A442-D6524DDC6AF5}" srcOrd="0" destOrd="0" presId="urn:microsoft.com/office/officeart/2005/8/layout/radial5"/>
    <dgm:cxn modelId="{75A67D24-5128-41DA-A031-B7D74A7DECDF}" type="presParOf" srcId="{51333ACA-1B4B-428B-9F04-4E1A1313077D}" destId="{F897CC1E-C956-4D83-9EBA-42602C53A18C}" srcOrd="2" destOrd="0" presId="urn:microsoft.com/office/officeart/2005/8/layout/radial5"/>
    <dgm:cxn modelId="{235DE259-0CF0-4DA6-B3B2-C64F52FF4BC3}" type="presParOf" srcId="{51333ACA-1B4B-428B-9F04-4E1A1313077D}" destId="{0D40142F-5EC4-402B-A6EF-7F020F481E10}" srcOrd="3" destOrd="0" presId="urn:microsoft.com/office/officeart/2005/8/layout/radial5"/>
    <dgm:cxn modelId="{5F232BDB-503A-412B-934B-84FF17867F3D}" type="presParOf" srcId="{0D40142F-5EC4-402B-A6EF-7F020F481E10}" destId="{1FF3CC03-7DA9-4344-B926-178934633BE6}" srcOrd="0" destOrd="0" presId="urn:microsoft.com/office/officeart/2005/8/layout/radial5"/>
    <dgm:cxn modelId="{E49CC8EB-4194-48F7-9C44-8CEC5A843DE1}" type="presParOf" srcId="{51333ACA-1B4B-428B-9F04-4E1A1313077D}" destId="{F3B484C4-3853-470D-A39E-953AE846ABD2}" srcOrd="4" destOrd="0" presId="urn:microsoft.com/office/officeart/2005/8/layout/radial5"/>
    <dgm:cxn modelId="{A431E21D-ECEA-45B9-BB57-EF286C9309E8}" type="presParOf" srcId="{51333ACA-1B4B-428B-9F04-4E1A1313077D}" destId="{5DF99B95-AA31-4927-B576-7FB965DDB50E}" srcOrd="5" destOrd="0" presId="urn:microsoft.com/office/officeart/2005/8/layout/radial5"/>
    <dgm:cxn modelId="{A26EA06C-9482-4B93-B368-BFEAC5A88340}" type="presParOf" srcId="{5DF99B95-AA31-4927-B576-7FB965DDB50E}" destId="{8BA67FB2-B294-4B9C-B145-920BB8829640}" srcOrd="0" destOrd="0" presId="urn:microsoft.com/office/officeart/2005/8/layout/radial5"/>
    <dgm:cxn modelId="{F001E865-F010-4FB0-9F19-8F3754E14CBB}" type="presParOf" srcId="{51333ACA-1B4B-428B-9F04-4E1A1313077D}" destId="{195FB81D-6421-4447-B33F-F88B07718221}" srcOrd="6" destOrd="0" presId="urn:microsoft.com/office/officeart/2005/8/layout/radial5"/>
    <dgm:cxn modelId="{299985AA-6559-4A3C-8C2D-8687653D2E06}" type="presParOf" srcId="{51333ACA-1B4B-428B-9F04-4E1A1313077D}" destId="{C3B9FF8E-E595-4455-AC9C-FE89CE85AB8B}" srcOrd="7" destOrd="0" presId="urn:microsoft.com/office/officeart/2005/8/layout/radial5"/>
    <dgm:cxn modelId="{D1E32C8D-D7CD-4411-BE91-85C99F3FE197}" type="presParOf" srcId="{C3B9FF8E-E595-4455-AC9C-FE89CE85AB8B}" destId="{91362FE8-518D-4ED7-B20D-E4C45A52C5DF}" srcOrd="0" destOrd="0" presId="urn:microsoft.com/office/officeart/2005/8/layout/radial5"/>
    <dgm:cxn modelId="{1AA9BDD6-3DE2-47A2-9C7A-AB6577E5FC59}" type="presParOf" srcId="{51333ACA-1B4B-428B-9F04-4E1A1313077D}" destId="{5F23E1F9-3288-4640-BB60-3E24B227205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BC0A2-05FE-45C3-8854-F1138789332F}">
      <dsp:nvSpPr>
        <dsp:cNvPr id="0" name=""/>
        <dsp:cNvSpPr/>
      </dsp:nvSpPr>
      <dsp:spPr>
        <a:xfrm>
          <a:off x="3410399" y="2278433"/>
          <a:ext cx="2374941" cy="104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2">
                  <a:lumMod val="50000"/>
                </a:schemeClr>
              </a:solidFill>
            </a:rPr>
            <a:t>Настоящая дружба</a:t>
          </a:r>
          <a:endParaRPr lang="ru-RU" sz="2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758201" y="2431479"/>
        <a:ext cx="1679337" cy="738970"/>
      </dsp:txXfrm>
    </dsp:sp>
    <dsp:sp modelId="{CC821A93-C9B9-461D-A56C-869B4373DCB1}">
      <dsp:nvSpPr>
        <dsp:cNvPr id="0" name=""/>
        <dsp:cNvSpPr/>
      </dsp:nvSpPr>
      <dsp:spPr>
        <a:xfrm rot="15994510">
          <a:off x="4388062" y="1738166"/>
          <a:ext cx="321900" cy="492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439231" y="1884927"/>
        <a:ext cx="225330" cy="295686"/>
      </dsp:txXfrm>
    </dsp:sp>
    <dsp:sp modelId="{F897CC1E-C956-4D83-9EBA-42602C53A18C}">
      <dsp:nvSpPr>
        <dsp:cNvPr id="0" name=""/>
        <dsp:cNvSpPr/>
      </dsp:nvSpPr>
      <dsp:spPr>
        <a:xfrm>
          <a:off x="3299987" y="-98576"/>
          <a:ext cx="2354750" cy="1771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доверие 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644832" y="160900"/>
        <a:ext cx="1665060" cy="1252861"/>
      </dsp:txXfrm>
    </dsp:sp>
    <dsp:sp modelId="{0D40142F-5EC4-402B-A6EF-7F020F481E10}">
      <dsp:nvSpPr>
        <dsp:cNvPr id="0" name=""/>
        <dsp:cNvSpPr/>
      </dsp:nvSpPr>
      <dsp:spPr>
        <a:xfrm rot="21489090">
          <a:off x="5882484" y="2509195"/>
          <a:ext cx="241969" cy="492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882503" y="2608928"/>
        <a:ext cx="169378" cy="295686"/>
      </dsp:txXfrm>
    </dsp:sp>
    <dsp:sp modelId="{F3B484C4-3853-470D-A39E-953AE846ABD2}">
      <dsp:nvSpPr>
        <dsp:cNvPr id="0" name=""/>
        <dsp:cNvSpPr/>
      </dsp:nvSpPr>
      <dsp:spPr>
        <a:xfrm>
          <a:off x="6237177" y="1828637"/>
          <a:ext cx="2485591" cy="1758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помощь, взаимовыручка 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601183" y="2086181"/>
        <a:ext cx="1757579" cy="1243535"/>
      </dsp:txXfrm>
    </dsp:sp>
    <dsp:sp modelId="{5DF99B95-AA31-4927-B576-7FB965DDB50E}">
      <dsp:nvSpPr>
        <dsp:cNvPr id="0" name=""/>
        <dsp:cNvSpPr/>
      </dsp:nvSpPr>
      <dsp:spPr>
        <a:xfrm rot="5604770">
          <a:off x="4351703" y="3431138"/>
          <a:ext cx="387781" cy="492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4413333" y="3471636"/>
        <a:ext cx="271447" cy="295686"/>
      </dsp:txXfrm>
    </dsp:sp>
    <dsp:sp modelId="{195FB81D-6421-4447-B33F-F88B07718221}">
      <dsp:nvSpPr>
        <dsp:cNvPr id="0" name=""/>
        <dsp:cNvSpPr/>
      </dsp:nvSpPr>
      <dsp:spPr>
        <a:xfrm>
          <a:off x="3168218" y="4053211"/>
          <a:ext cx="2618288" cy="1536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надёжность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51657" y="4278294"/>
        <a:ext cx="1851410" cy="1086794"/>
      </dsp:txXfrm>
    </dsp:sp>
    <dsp:sp modelId="{C3B9FF8E-E595-4455-AC9C-FE89CE85AB8B}">
      <dsp:nvSpPr>
        <dsp:cNvPr id="0" name=""/>
        <dsp:cNvSpPr/>
      </dsp:nvSpPr>
      <dsp:spPr>
        <a:xfrm rot="10837998">
          <a:off x="2696594" y="2536333"/>
          <a:ext cx="504706" cy="492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2844432" y="2635712"/>
        <a:ext cx="356863" cy="295686"/>
      </dsp:txXfrm>
    </dsp:sp>
    <dsp:sp modelId="{5F23E1F9-3288-4640-BB60-3E24B227205A}">
      <dsp:nvSpPr>
        <dsp:cNvPr id="0" name=""/>
        <dsp:cNvSpPr/>
      </dsp:nvSpPr>
      <dsp:spPr>
        <a:xfrm>
          <a:off x="0" y="1966595"/>
          <a:ext cx="2458733" cy="1594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верность, преданность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60073" y="2200071"/>
        <a:ext cx="1738587" cy="1127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5985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784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7901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1525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424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2442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7705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594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59485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130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230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518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755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705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004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084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18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32138" y="476250"/>
            <a:ext cx="601186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203575" y="5013325"/>
            <a:ext cx="5940425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258887" y="1628775"/>
            <a:ext cx="763428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 rot="5400000">
            <a:off x="4774407" y="2486818"/>
            <a:ext cx="6365875" cy="1912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 rot="5400000">
            <a:off x="870744" y="648494"/>
            <a:ext cx="6365875" cy="558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 rot="5400000">
            <a:off x="2577306" y="310356"/>
            <a:ext cx="4997450" cy="763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  <a:defRPr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entury Gothic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OrhidejaMas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95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1258887" y="1628775"/>
            <a:ext cx="763428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Char char="•"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–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 descr="OrhidejaSlai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9144000" cy="685958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258887" y="1628775"/>
            <a:ext cx="763428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Char char="•"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Char char="–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001474" y="500062"/>
            <a:ext cx="4885226" cy="76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Разгадайте ребус</a:t>
            </a:r>
            <a:endParaRPr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578594" y="5319346"/>
            <a:ext cx="4422530" cy="1829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1" i="0" u="none" dirty="0">
              <a:solidFill>
                <a:srgbClr val="32323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2286000" y="2967037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1266093"/>
            <a:ext cx="8661349" cy="52873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«Верно ли, что…?»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61207" y="1291804"/>
            <a:ext cx="771085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Притча «Ведро с яблоками»</a:t>
            </a:r>
            <a:endParaRPr lang="ru-RU" sz="2000" dirty="0">
              <a:latin typeface="Century Gothic" panose="020B0502020202020204" pitchFamily="34" charset="0"/>
            </a:endParaRPr>
          </a:p>
          <a:p>
            <a:pPr marL="114300"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          </a:t>
            </a:r>
          </a:p>
          <a:p>
            <a:pPr marL="114300"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          Купил </a:t>
            </a:r>
            <a:r>
              <a:rPr lang="ru-RU" sz="2000" dirty="0">
                <a:latin typeface="Century Gothic" panose="020B0502020202020204" pitchFamily="34" charset="0"/>
              </a:rPr>
              <a:t>человек себе новый дом – большой, красивый – и сад с фруктовыми деревьями возле дома. А рядом в стареньком домике жил завистливый сосед, который постоянно пытался испортить ему настроение: то мусор под ворота подбросит, то ещё какую гадость натворит.     </a:t>
            </a:r>
            <a:r>
              <a:rPr lang="ru-RU" sz="2000" dirty="0" smtClean="0">
                <a:latin typeface="Century Gothic" panose="020B0502020202020204" pitchFamily="34" charset="0"/>
              </a:rPr>
              <a:t>                                                                                                                                                                     </a:t>
            </a:r>
          </a:p>
          <a:p>
            <a:pPr marL="114300"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           Однажды </a:t>
            </a:r>
            <a:r>
              <a:rPr lang="ru-RU" sz="2000" dirty="0">
                <a:latin typeface="Century Gothic" panose="020B0502020202020204" pitchFamily="34" charset="0"/>
              </a:rPr>
              <a:t>проснулся человек в хорошем настроении, вышел на крыльцо, а там – ведро с мусором. Человек взял ведро, мусор вывалил, ведро вычистил до блеска, насобирал в него самых больших, спелых и вкусных яблок и пошёл к соседу.</a:t>
            </a:r>
          </a:p>
          <a:p>
            <a:pPr marL="114300" indent="0" algn="just">
              <a:buNone/>
            </a:pPr>
            <a:r>
              <a:rPr lang="ru-RU" sz="2000" dirty="0" smtClean="0">
                <a:latin typeface="Century Gothic" panose="020B0502020202020204" pitchFamily="34" charset="0"/>
              </a:rPr>
              <a:t>            Сосед</a:t>
            </a:r>
            <a:r>
              <a:rPr lang="ru-RU" sz="2000" dirty="0">
                <a:latin typeface="Century Gothic" panose="020B0502020202020204" pitchFamily="34" charset="0"/>
              </a:rPr>
              <a:t>, услышав стук в дверь, злорадно подумал: «Наконец-то я разозлил его!» Открывает дверь в надежде на скандал, а человек протянул ему ведро с яблоками и сказал: «Кто чем богат, тот тем и делится!»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813395" cy="52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«Верно ли, что…?»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179512" y="851647"/>
            <a:ext cx="7964488" cy="5344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spcBef>
                <a:spcPts val="0"/>
              </a:spcBef>
              <a:buClr>
                <a:srgbClr val="1E4649"/>
              </a:buClr>
              <a:buSzPts val="3200"/>
              <a:buFontTx/>
              <a:buChar char="-"/>
            </a:pPr>
            <a:r>
              <a:rPr lang="ru-RU" sz="2600" dirty="0" smtClean="0"/>
              <a:t>Купил </a:t>
            </a:r>
            <a:r>
              <a:rPr lang="ru-RU" sz="2600" dirty="0"/>
              <a:t>себе человек новый </a:t>
            </a:r>
            <a:r>
              <a:rPr lang="ru-RU" sz="2600" dirty="0" smtClean="0"/>
              <a:t>дом? </a:t>
            </a:r>
          </a:p>
          <a:p>
            <a:pPr marL="0" indent="0" algn="ctr">
              <a:spcBef>
                <a:spcPts val="0"/>
              </a:spcBef>
              <a:buClr>
                <a:srgbClr val="1E4649"/>
              </a:buClr>
              <a:buSzPts val="3200"/>
              <a:buNone/>
            </a:pPr>
            <a:r>
              <a:rPr lang="ru-RU" sz="2600" dirty="0" smtClean="0"/>
              <a:t>– </a:t>
            </a:r>
            <a:r>
              <a:rPr lang="ru-RU" sz="2600" dirty="0"/>
              <a:t>Был возле дома сад с фруктовыми деревьями? </a:t>
            </a:r>
            <a:r>
              <a:rPr lang="ru-RU" sz="2600" dirty="0" smtClean="0"/>
              <a:t>                                                                               </a:t>
            </a:r>
            <a:r>
              <a:rPr lang="ru-RU" sz="2600" dirty="0"/>
              <a:t>- Рядом в большом особняке жил сосед. </a:t>
            </a:r>
            <a:r>
              <a:rPr lang="ru-RU" sz="2600" dirty="0" smtClean="0"/>
              <a:t>                                                                                                         </a:t>
            </a:r>
            <a:r>
              <a:rPr lang="ru-RU" sz="2600" dirty="0"/>
              <a:t>- Сосед был добрым? </a:t>
            </a:r>
            <a:r>
              <a:rPr lang="ru-RU" sz="2600" dirty="0" smtClean="0"/>
              <a:t>                                                                                                                                        </a:t>
            </a:r>
            <a:r>
              <a:rPr lang="ru-RU" sz="2600" dirty="0"/>
              <a:t>- С плохим настроением проснулся человек? </a:t>
            </a:r>
            <a:r>
              <a:rPr lang="ru-RU" sz="2600" dirty="0" smtClean="0"/>
              <a:t>                                                                                                                    </a:t>
            </a:r>
            <a:r>
              <a:rPr lang="ru-RU" sz="2600" dirty="0"/>
              <a:t>- Сосед постоянно пытался испортить настроение. </a:t>
            </a:r>
            <a:r>
              <a:rPr lang="ru-RU" sz="2600" dirty="0" smtClean="0"/>
              <a:t>                                                                                  </a:t>
            </a:r>
            <a:r>
              <a:rPr lang="ru-RU" sz="2600" dirty="0"/>
              <a:t>- Однажды на крыльце человек увидел ведро с мусором. </a:t>
            </a:r>
            <a:r>
              <a:rPr lang="ru-RU" sz="2600" dirty="0" smtClean="0"/>
              <a:t>                                                                 </a:t>
            </a:r>
            <a:r>
              <a:rPr lang="ru-RU" sz="2600" dirty="0"/>
              <a:t>- Человек вернул ведро с мусором соседу. </a:t>
            </a:r>
            <a:r>
              <a:rPr lang="ru-RU" sz="2600" dirty="0" smtClean="0"/>
              <a:t>                                                                                                   </a:t>
            </a:r>
            <a:r>
              <a:rPr lang="ru-RU" sz="2600" dirty="0"/>
              <a:t>- Ведро вычистил до блеска? </a:t>
            </a:r>
            <a:r>
              <a:rPr lang="ru-RU" sz="2600" dirty="0" smtClean="0"/>
              <a:t>                                                                                                                  </a:t>
            </a:r>
            <a:r>
              <a:rPr lang="ru-RU" sz="2600" dirty="0"/>
              <a:t>– Хотели вы иметь рядом такого соседа? </a:t>
            </a:r>
            <a:r>
              <a:rPr lang="ru-RU" sz="2600" dirty="0" smtClean="0"/>
              <a:t> </a:t>
            </a:r>
            <a:endParaRPr lang="ru-RU" sz="2600" dirty="0"/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649"/>
              </a:buClr>
              <a:buSzPts val="3200"/>
              <a:buFont typeface="Century Gothic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24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«Мозаика» или «Реставрация текста»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331912" y="1477108"/>
            <a:ext cx="7697788" cy="5077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just" fontAlgn="base">
              <a:buNone/>
            </a:pPr>
            <a:r>
              <a:rPr lang="ru-RU" sz="1800" dirty="0" smtClean="0"/>
              <a:t>             </a:t>
            </a:r>
            <a:r>
              <a:rPr lang="ru-RU" sz="1800" dirty="0"/>
              <a:t>— У нас, хозяин, нет весов… Мерой мне всегда служил килограмм сахара, который я купил у тебя. По нему мы с женой и измеряли вес хлеба…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 Но </a:t>
            </a:r>
            <a:r>
              <a:rPr lang="ru-RU" sz="1800" dirty="0"/>
              <a:t>однажды бакалейщик стал сомневаться в честности бедняка, продававшего ему хлеб, и решил взвесить купленные буханки. Оказалось, что каждая из них весила не килограмм, а 900 грамм. Это очень рассердило мужчину.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</a:t>
            </a:r>
            <a:r>
              <a:rPr lang="ru-RU" sz="1800" dirty="0"/>
              <a:t>Бедолага заметно раскис, потупил взгляд и сказал</a:t>
            </a:r>
            <a:r>
              <a:rPr lang="ru-RU" sz="1800" dirty="0" smtClean="0"/>
              <a:t>: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На </a:t>
            </a:r>
            <a:r>
              <a:rPr lang="ru-RU" sz="1800" dirty="0"/>
              <a:t>следующее утро, когда тот самый нищий снова пришел в магазин, бакалейщик раздраженно сказал:</a:t>
            </a:r>
            <a:br>
              <a:rPr lang="ru-RU" sz="1800" dirty="0"/>
            </a:br>
            <a:r>
              <a:rPr lang="ru-RU" sz="1800" dirty="0" smtClean="0"/>
              <a:t>             Жена </a:t>
            </a:r>
            <a:r>
              <a:rPr lang="ru-RU" sz="1800" dirty="0"/>
              <a:t>одного бедного мужчины пекла хлеб, а он потом продавал его в местную бакалею. Женщина пекла буханки весом 1 кг. Полученная выручка была неплохим подспорьем для семьи</a:t>
            </a:r>
            <a:r>
              <a:rPr lang="ru-RU" sz="1800" dirty="0" smtClean="0"/>
              <a:t>.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— </a:t>
            </a:r>
            <a:r>
              <a:rPr lang="ru-RU" sz="1800" dirty="0"/>
              <a:t>Больше не приноси мне свой хлеб! Я все равно у тебя ничего не куплю, обманщик! Ты мне говорил, что круги весят по килограмму, тогда как на самом деле в них 900 грамм. Я не позволю себя дурить!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0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«Мозаика» или «Реставрация текста»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331912" y="1512278"/>
            <a:ext cx="7581900" cy="5042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just" fontAlgn="base">
              <a:buNone/>
            </a:pPr>
            <a:r>
              <a:rPr lang="ru-RU" sz="1800" dirty="0" smtClean="0"/>
              <a:t>             Жена </a:t>
            </a:r>
            <a:r>
              <a:rPr lang="ru-RU" sz="1800" dirty="0"/>
              <a:t>одного бедного мужчины пекла хлеб, а он потом продавал его в местную бакалею. Женщина пекла буханки весом 1 кг. Полученная выручка была неплохим подспорьем для семьи.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 Но </a:t>
            </a:r>
            <a:r>
              <a:rPr lang="ru-RU" sz="1800" dirty="0"/>
              <a:t>однажды бакалейщик стал сомневаться в честности бедняка, продававшего ему хлеб, и решил взвесить купленные буханки. Оказалось, что каждая из них весила не килограмм, а 900 грамм. Это очень рассердило мужчину.</a:t>
            </a:r>
          </a:p>
          <a:p>
            <a:pPr marL="114300" indent="0" algn="just" fontAlgn="base">
              <a:buNone/>
            </a:pPr>
            <a:r>
              <a:rPr lang="ru-RU" sz="1800" dirty="0" smtClean="0"/>
              <a:t>               На </a:t>
            </a:r>
            <a:r>
              <a:rPr lang="ru-RU" sz="1800" dirty="0"/>
              <a:t>следующее утро, когда тот самый нищий снова пришел в магазин, бакалейщик раздраженно сказал:</a:t>
            </a:r>
            <a:br>
              <a:rPr lang="ru-RU" sz="1800" dirty="0"/>
            </a:br>
            <a:r>
              <a:rPr lang="ru-RU" sz="1800" dirty="0" smtClean="0"/>
              <a:t>           — </a:t>
            </a:r>
            <a:r>
              <a:rPr lang="ru-RU" sz="1800" dirty="0"/>
              <a:t>Больше не приноси мне свой хлеб! Я все равно у тебя ничего не куплю, обманщик! Ты мне говорил, что круги весят по килограмму, тогда как на самом деле в них 900 грамм. Я не позволю себя дурить!</a:t>
            </a:r>
          </a:p>
          <a:p>
            <a:pPr marL="114300" indent="0" algn="just" fontAlgn="base">
              <a:buNone/>
            </a:pPr>
            <a:r>
              <a:rPr lang="ru-RU" sz="1800" dirty="0"/>
              <a:t>Бедолага заметно раскис, потупил взгляд и сказал:</a:t>
            </a:r>
            <a:br>
              <a:rPr lang="ru-RU" sz="1800" dirty="0"/>
            </a:br>
            <a:r>
              <a:rPr lang="ru-RU" sz="1800" dirty="0" smtClean="0"/>
              <a:t>            — </a:t>
            </a:r>
            <a:r>
              <a:rPr lang="ru-RU" sz="1800" dirty="0"/>
              <a:t>У нас, хозяин, нет весов… Мерой мне всегда служил килограмм сахара, который я купил у тебя. По нему мы с женой и измеряли вес хлеба…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649"/>
              </a:buClr>
              <a:buSzPts val="3200"/>
              <a:buFont typeface="Century Gothic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07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0" y="175846"/>
            <a:ext cx="9144000" cy="6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«Ассоциативный куст»</a:t>
            </a:r>
            <a:endParaRPr dirty="0"/>
          </a:p>
        </p:txBody>
      </p:sp>
      <p:pic>
        <p:nvPicPr>
          <p:cNvPr id="1026" name="Picture 2" descr="https://fsd.multiurok.ru/html/2022/06/01/s_6297391277847/phpTfZBsJ_proekt-uroka-2h_html_b791e79421b2ba2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0" t="8371" r="2279" b="3295"/>
          <a:stretch/>
        </p:blipFill>
        <p:spPr bwMode="auto">
          <a:xfrm>
            <a:off x="1846384" y="1216748"/>
            <a:ext cx="6919545" cy="49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34608" y="3315257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Настоящая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дружба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0" y="175846"/>
            <a:ext cx="9144000" cy="6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«Ассоциативный куст»</a:t>
            </a:r>
            <a:endParaRPr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39978624"/>
              </p:ext>
            </p:extLst>
          </p:nvPr>
        </p:nvGraphicFramePr>
        <p:xfrm>
          <a:off x="79131" y="984738"/>
          <a:ext cx="8968154" cy="552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17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0" y="175846"/>
            <a:ext cx="9144000" cy="66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Приём «Ассоциативный куст»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331912" y="1116623"/>
            <a:ext cx="7634287" cy="5438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ctr" fontAlgn="base">
              <a:buNone/>
            </a:pPr>
            <a:r>
              <a:rPr lang="ru-RU" sz="2000" dirty="0" smtClean="0"/>
              <a:t>              </a:t>
            </a:r>
            <a:r>
              <a:rPr lang="ru-RU" sz="2000" b="1" dirty="0" smtClean="0"/>
              <a:t>Притча «О друзьях»</a:t>
            </a:r>
          </a:p>
          <a:p>
            <a:pPr marL="114300" indent="0" algn="just" fontAlgn="base">
              <a:buNone/>
            </a:pPr>
            <a:r>
              <a:rPr lang="ru-RU" sz="2000" dirty="0" smtClean="0"/>
              <a:t> Как-то </a:t>
            </a:r>
            <a:r>
              <a:rPr lang="ru-RU" sz="2000" dirty="0"/>
              <a:t>один молодой человек решил жениться. Неделю он бегал весь в хлопотах, подготовке к свадьбе. В один из вечеров он обратился к отцу: </a:t>
            </a:r>
            <a:r>
              <a:rPr lang="ru-RU" sz="2000" dirty="0" smtClean="0"/>
              <a:t>«Папа</a:t>
            </a:r>
            <a:r>
              <a:rPr lang="ru-RU" sz="2000" dirty="0"/>
              <a:t>, у меня к тебе просьба. Я не успеваю все сделать один, поэтому, пожалуйста, вот тебе список моих друзей. Обзвони их и пригласи на мою свадьбу». «Хорошо, сынок» — ответил отец.</a:t>
            </a:r>
          </a:p>
          <a:p>
            <a:pPr marL="114300" indent="0" algn="just" fontAlgn="base">
              <a:buNone/>
            </a:pPr>
            <a:r>
              <a:rPr lang="ru-RU" sz="2000" dirty="0" smtClean="0"/>
              <a:t>               В </a:t>
            </a:r>
            <a:r>
              <a:rPr lang="ru-RU" sz="2000" dirty="0"/>
              <a:t>день свадьбы сын подбежал к отцу и начал возмущаться: «Папа, я же просил тебя обзвонить всех моих друзей!» — Я так и сделал. — Но в моем списке было 50 человек, а я вижу только 15 из них. — Сынок, я обзвонил всех… всех 50 человек. Каждому из них я сказал, что звоню по твоей просьбе, что у тебя сейчас проблемы и тебе нужна помощь друзей. И попросил всех прийти в это время в это самое место. Поэтому не переживай, сын, Все твои настоящие друзья здесь!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649"/>
              </a:buClr>
              <a:buSzPts val="3200"/>
              <a:buFont typeface="Century Gothic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70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-279767" y="198804"/>
            <a:ext cx="9245966" cy="416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Упражнение «Два в одном»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380394" y="757235"/>
            <a:ext cx="7504662" cy="561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fontAlgn="base">
              <a:buNone/>
            </a:pPr>
            <a:r>
              <a:rPr lang="ru-RU" sz="2000" dirty="0" smtClean="0">
                <a:solidFill>
                  <a:srgbClr val="993300"/>
                </a:solidFill>
              </a:rPr>
              <a:t>                                Три </a:t>
            </a:r>
            <a:r>
              <a:rPr lang="ru-RU" sz="2000" b="1" dirty="0" smtClean="0">
                <a:solidFill>
                  <a:srgbClr val="993300"/>
                </a:solidFill>
              </a:rPr>
              <a:t>Дерево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лягушки </a:t>
            </a:r>
          </a:p>
          <a:p>
            <a:pPr marL="114300" indent="0" algn="just" fontAlgn="base">
              <a:buNone/>
            </a:pPr>
            <a:r>
              <a:rPr lang="ru-RU" sz="2000" dirty="0" smtClean="0">
                <a:solidFill>
                  <a:srgbClr val="993300"/>
                </a:solidFill>
              </a:rPr>
              <a:t>Три </a:t>
            </a:r>
            <a:r>
              <a:rPr lang="ru-RU" sz="2000" dirty="0">
                <a:solidFill>
                  <a:srgbClr val="993300"/>
                </a:solidFill>
              </a:rPr>
              <a:t>лягушки </a:t>
            </a:r>
            <a:r>
              <a:rPr lang="ru-RU" sz="2000" b="1" dirty="0">
                <a:solidFill>
                  <a:srgbClr val="993300"/>
                </a:solidFill>
              </a:rPr>
              <a:t>При дороге </a:t>
            </a:r>
            <a:r>
              <a:rPr lang="ru-RU" sz="2000" dirty="0" smtClean="0">
                <a:solidFill>
                  <a:srgbClr val="993300"/>
                </a:solidFill>
              </a:rPr>
              <a:t>сидели </a:t>
            </a:r>
            <a:r>
              <a:rPr lang="ru-RU" sz="2000" b="1" dirty="0" smtClean="0">
                <a:solidFill>
                  <a:srgbClr val="993300"/>
                </a:solidFill>
              </a:rPr>
              <a:t>стоял </a:t>
            </a:r>
            <a:r>
              <a:rPr lang="ru-RU" sz="2000" b="1" dirty="0">
                <a:solidFill>
                  <a:srgbClr val="993300"/>
                </a:solidFill>
              </a:rPr>
              <a:t>ствол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на </a:t>
            </a:r>
            <a:r>
              <a:rPr lang="ru-RU" sz="2000" b="1" dirty="0">
                <a:solidFill>
                  <a:srgbClr val="993300"/>
                </a:solidFill>
              </a:rPr>
              <a:t>засохшего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бревне</a:t>
            </a:r>
            <a:r>
              <a:rPr lang="ru-RU" sz="2000" dirty="0">
                <a:solidFill>
                  <a:srgbClr val="993300"/>
                </a:solidFill>
              </a:rPr>
              <a:t>, </a:t>
            </a:r>
            <a:r>
              <a:rPr lang="ru-RU" sz="2000" b="1" dirty="0">
                <a:solidFill>
                  <a:srgbClr val="993300"/>
                </a:solidFill>
              </a:rPr>
              <a:t>дерева. </a:t>
            </a:r>
            <a:r>
              <a:rPr lang="ru-RU" sz="2000" dirty="0" smtClean="0">
                <a:solidFill>
                  <a:srgbClr val="993300"/>
                </a:solidFill>
              </a:rPr>
              <a:t>одна </a:t>
            </a:r>
            <a:r>
              <a:rPr lang="ru-RU" sz="2000" b="1" dirty="0">
                <a:solidFill>
                  <a:srgbClr val="993300"/>
                </a:solidFill>
              </a:rPr>
              <a:t>Ночью прошёл </a:t>
            </a:r>
            <a:r>
              <a:rPr lang="ru-RU" sz="2000" dirty="0" smtClean="0">
                <a:solidFill>
                  <a:srgbClr val="993300"/>
                </a:solidFill>
              </a:rPr>
              <a:t>решила </a:t>
            </a:r>
            <a:r>
              <a:rPr lang="ru-RU" sz="2000" b="1" dirty="0">
                <a:solidFill>
                  <a:srgbClr val="993300"/>
                </a:solidFill>
              </a:rPr>
              <a:t>вор и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прыгнуть</a:t>
            </a:r>
            <a:r>
              <a:rPr lang="ru-RU" sz="2000" dirty="0">
                <a:solidFill>
                  <a:srgbClr val="993300"/>
                </a:solidFill>
              </a:rPr>
              <a:t>. </a:t>
            </a:r>
            <a:r>
              <a:rPr lang="ru-RU" sz="2000" b="1" dirty="0">
                <a:solidFill>
                  <a:srgbClr val="993300"/>
                </a:solidFill>
              </a:rPr>
              <a:t>испугался: он </a:t>
            </a:r>
            <a:r>
              <a:rPr lang="ru-RU" sz="2000" dirty="0" smtClean="0">
                <a:solidFill>
                  <a:srgbClr val="993300"/>
                </a:solidFill>
              </a:rPr>
              <a:t>Сколько лягушек </a:t>
            </a:r>
            <a:r>
              <a:rPr lang="ru-RU" sz="2000" b="1" dirty="0" smtClean="0">
                <a:solidFill>
                  <a:srgbClr val="993300"/>
                </a:solidFill>
              </a:rPr>
              <a:t>подумал</a:t>
            </a:r>
            <a:r>
              <a:rPr lang="ru-RU" sz="2000" b="1" dirty="0">
                <a:solidFill>
                  <a:srgbClr val="993300"/>
                </a:solidFill>
              </a:rPr>
              <a:t>, что это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осталось </a:t>
            </a:r>
            <a:r>
              <a:rPr lang="ru-RU" sz="2000" b="1" dirty="0">
                <a:solidFill>
                  <a:srgbClr val="993300"/>
                </a:solidFill>
              </a:rPr>
              <a:t>стоит полицейский.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сидеть </a:t>
            </a:r>
            <a:r>
              <a:rPr lang="ru-RU" sz="2000" b="1" dirty="0">
                <a:solidFill>
                  <a:srgbClr val="993300"/>
                </a:solidFill>
              </a:rPr>
              <a:t>Прошёл </a:t>
            </a:r>
            <a:r>
              <a:rPr lang="ru-RU" sz="2000" dirty="0" smtClean="0">
                <a:solidFill>
                  <a:srgbClr val="993300"/>
                </a:solidFill>
              </a:rPr>
              <a:t>на </a:t>
            </a:r>
            <a:r>
              <a:rPr lang="ru-RU" sz="2000" b="1" dirty="0">
                <a:solidFill>
                  <a:srgbClr val="993300"/>
                </a:solidFill>
              </a:rPr>
              <a:t>влюблённый юноша, </a:t>
            </a:r>
            <a:r>
              <a:rPr lang="ru-RU" sz="2000" dirty="0" smtClean="0">
                <a:solidFill>
                  <a:srgbClr val="993300"/>
                </a:solidFill>
              </a:rPr>
              <a:t>бревне</a:t>
            </a:r>
            <a:r>
              <a:rPr lang="ru-RU" sz="2000" dirty="0">
                <a:solidFill>
                  <a:srgbClr val="993300"/>
                </a:solidFill>
              </a:rPr>
              <a:t>? Правильно: </a:t>
            </a:r>
            <a:r>
              <a:rPr lang="ru-RU" sz="2000" b="1" dirty="0">
                <a:solidFill>
                  <a:srgbClr val="993300"/>
                </a:solidFill>
              </a:rPr>
              <a:t>и сердце его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три</a:t>
            </a:r>
            <a:r>
              <a:rPr lang="ru-RU" sz="2000" dirty="0">
                <a:solidFill>
                  <a:srgbClr val="993300"/>
                </a:solidFill>
              </a:rPr>
              <a:t>. </a:t>
            </a:r>
            <a:r>
              <a:rPr lang="ru-RU" sz="2000" dirty="0" smtClean="0">
                <a:solidFill>
                  <a:srgbClr val="993300"/>
                </a:solidFill>
              </a:rPr>
              <a:t>Поскольку </a:t>
            </a:r>
            <a:r>
              <a:rPr lang="ru-RU" sz="2000" b="1" dirty="0" smtClean="0">
                <a:solidFill>
                  <a:srgbClr val="993300"/>
                </a:solidFill>
              </a:rPr>
              <a:t>радостно </a:t>
            </a:r>
            <a:r>
              <a:rPr lang="ru-RU" sz="2000" b="1" dirty="0">
                <a:solidFill>
                  <a:srgbClr val="993300"/>
                </a:solidFill>
              </a:rPr>
              <a:t>забилось: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лягушка </a:t>
            </a:r>
            <a:r>
              <a:rPr lang="ru-RU" sz="2000" b="1" dirty="0">
                <a:solidFill>
                  <a:srgbClr val="993300"/>
                </a:solidFill>
              </a:rPr>
              <a:t>он принял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только </a:t>
            </a:r>
            <a:r>
              <a:rPr lang="ru-RU" sz="2000" b="1" dirty="0">
                <a:solidFill>
                  <a:srgbClr val="993300"/>
                </a:solidFill>
              </a:rPr>
              <a:t>дерево за свою </a:t>
            </a:r>
            <a:r>
              <a:rPr lang="ru-RU" sz="2000" dirty="0" smtClean="0">
                <a:solidFill>
                  <a:srgbClr val="993300"/>
                </a:solidFill>
              </a:rPr>
              <a:t>решила </a:t>
            </a:r>
            <a:r>
              <a:rPr lang="ru-RU" sz="2000" dirty="0">
                <a:solidFill>
                  <a:srgbClr val="993300"/>
                </a:solidFill>
              </a:rPr>
              <a:t>прыгнуть, </a:t>
            </a:r>
            <a:r>
              <a:rPr lang="ru-RU" sz="2000" b="1" dirty="0">
                <a:solidFill>
                  <a:srgbClr val="993300"/>
                </a:solidFill>
              </a:rPr>
              <a:t>возлюбленную. Ребёнок, </a:t>
            </a:r>
            <a:r>
              <a:rPr lang="ru-RU" sz="2000" dirty="0" smtClean="0">
                <a:solidFill>
                  <a:srgbClr val="993300"/>
                </a:solidFill>
              </a:rPr>
              <a:t>но </a:t>
            </a:r>
            <a:r>
              <a:rPr lang="ru-RU" sz="2000" dirty="0">
                <a:solidFill>
                  <a:srgbClr val="993300"/>
                </a:solidFill>
              </a:rPr>
              <a:t>не предприняла </a:t>
            </a:r>
            <a:r>
              <a:rPr lang="ru-RU" sz="2000" b="1" dirty="0">
                <a:solidFill>
                  <a:srgbClr val="993300"/>
                </a:solidFill>
              </a:rPr>
              <a:t>напуганный страшными </a:t>
            </a:r>
            <a:r>
              <a:rPr lang="ru-RU" sz="2000" dirty="0" smtClean="0">
                <a:solidFill>
                  <a:srgbClr val="993300"/>
                </a:solidFill>
              </a:rPr>
              <a:t>для этого </a:t>
            </a:r>
            <a:r>
              <a:rPr lang="ru-RU" sz="2000" b="1" dirty="0" smtClean="0">
                <a:solidFill>
                  <a:srgbClr val="993300"/>
                </a:solidFill>
              </a:rPr>
              <a:t>сказками</a:t>
            </a:r>
            <a:r>
              <a:rPr lang="ru-RU" sz="2000" b="1" dirty="0">
                <a:solidFill>
                  <a:srgbClr val="993300"/>
                </a:solidFill>
              </a:rPr>
              <a:t>, увидев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никаких </a:t>
            </a:r>
            <a:r>
              <a:rPr lang="ru-RU" sz="2000" b="1" dirty="0">
                <a:solidFill>
                  <a:srgbClr val="993300"/>
                </a:solidFill>
              </a:rPr>
              <a:t>дерево, </a:t>
            </a:r>
            <a:r>
              <a:rPr lang="ru-RU" sz="2000" dirty="0" smtClean="0">
                <a:solidFill>
                  <a:srgbClr val="993300"/>
                </a:solidFill>
              </a:rPr>
              <a:t>действий.</a:t>
            </a:r>
            <a:r>
              <a:rPr lang="ru-RU" sz="2000" dirty="0">
                <a:solidFill>
                  <a:srgbClr val="993300"/>
                </a:solidFill>
              </a:rPr>
              <a:t> </a:t>
            </a:r>
            <a:r>
              <a:rPr lang="ru-RU" sz="2000" b="1" dirty="0">
                <a:solidFill>
                  <a:srgbClr val="993300"/>
                </a:solidFill>
              </a:rPr>
              <a:t>расплакался</a:t>
            </a:r>
            <a:r>
              <a:rPr lang="ru-RU" sz="2000" b="1" dirty="0" smtClean="0">
                <a:solidFill>
                  <a:srgbClr val="993300"/>
                </a:solidFill>
              </a:rPr>
              <a:t>. </a:t>
            </a:r>
            <a:endParaRPr lang="ru-RU" sz="2000" dirty="0">
              <a:solidFill>
                <a:srgbClr val="993300"/>
              </a:solidFill>
            </a:endParaRPr>
          </a:p>
          <a:p>
            <a:pPr marL="114300" indent="0" algn="just" fontAlgn="base">
              <a:buNone/>
            </a:pPr>
            <a:r>
              <a:rPr lang="ru-RU" sz="2000" dirty="0" smtClean="0">
                <a:solidFill>
                  <a:srgbClr val="993300"/>
                </a:solidFill>
              </a:rPr>
              <a:t>       Никогда </a:t>
            </a:r>
            <a:r>
              <a:rPr lang="ru-RU" sz="2000" dirty="0">
                <a:solidFill>
                  <a:srgbClr val="993300"/>
                </a:solidFill>
              </a:rPr>
              <a:t>не </a:t>
            </a:r>
            <a:r>
              <a:rPr lang="ru-RU" sz="2000" dirty="0" smtClean="0">
                <a:solidFill>
                  <a:srgbClr val="993300"/>
                </a:solidFill>
              </a:rPr>
              <a:t>путайте </a:t>
            </a:r>
            <a:r>
              <a:rPr lang="ru-RU" sz="2000" b="1" dirty="0" smtClean="0">
                <a:solidFill>
                  <a:srgbClr val="993300"/>
                </a:solidFill>
              </a:rPr>
              <a:t>Но </a:t>
            </a:r>
            <a:r>
              <a:rPr lang="ru-RU" sz="2000" b="1" dirty="0">
                <a:solidFill>
                  <a:srgbClr val="993300"/>
                </a:solidFill>
              </a:rPr>
              <a:t>во всех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действие с </a:t>
            </a:r>
            <a:r>
              <a:rPr lang="ru-RU" sz="2000" b="1" dirty="0">
                <a:solidFill>
                  <a:srgbClr val="993300"/>
                </a:solidFill>
              </a:rPr>
              <a:t>случаях </a:t>
            </a:r>
            <a:r>
              <a:rPr lang="ru-RU" sz="2000" dirty="0" smtClean="0">
                <a:solidFill>
                  <a:srgbClr val="993300"/>
                </a:solidFill>
              </a:rPr>
              <a:t>принятием </a:t>
            </a:r>
            <a:r>
              <a:rPr lang="ru-RU" sz="2000" b="1" dirty="0">
                <a:solidFill>
                  <a:srgbClr val="993300"/>
                </a:solidFill>
              </a:rPr>
              <a:t>дерево было </a:t>
            </a:r>
            <a:r>
              <a:rPr lang="ru-RU" sz="2000" dirty="0" smtClean="0">
                <a:solidFill>
                  <a:srgbClr val="993300"/>
                </a:solidFill>
              </a:rPr>
              <a:t>решения</a:t>
            </a:r>
            <a:r>
              <a:rPr lang="ru-RU" sz="2000" dirty="0">
                <a:solidFill>
                  <a:srgbClr val="993300"/>
                </a:solidFill>
              </a:rPr>
              <a:t>. Иногда вам </a:t>
            </a:r>
            <a:r>
              <a:rPr lang="ru-RU" sz="2000" b="1" dirty="0">
                <a:solidFill>
                  <a:srgbClr val="993300"/>
                </a:solidFill>
              </a:rPr>
              <a:t>только деревом. </a:t>
            </a:r>
            <a:r>
              <a:rPr lang="ru-RU" sz="2000" b="1" dirty="0" smtClean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кажется</a:t>
            </a:r>
            <a:r>
              <a:rPr lang="ru-RU" sz="2000" dirty="0">
                <a:solidFill>
                  <a:srgbClr val="993300"/>
                </a:solidFill>
              </a:rPr>
              <a:t>, </a:t>
            </a:r>
            <a:r>
              <a:rPr lang="ru-RU" sz="2000" b="1" dirty="0">
                <a:solidFill>
                  <a:srgbClr val="993300"/>
                </a:solidFill>
              </a:rPr>
              <a:t>Мы видим </a:t>
            </a:r>
            <a:r>
              <a:rPr lang="ru-RU" sz="2000" dirty="0" smtClean="0">
                <a:solidFill>
                  <a:srgbClr val="993300"/>
                </a:solidFill>
              </a:rPr>
              <a:t>что </a:t>
            </a:r>
            <a:r>
              <a:rPr lang="ru-RU" sz="2000" dirty="0">
                <a:solidFill>
                  <a:srgbClr val="993300"/>
                </a:solidFill>
              </a:rPr>
              <a:t>вы уже прыгнули, но </a:t>
            </a:r>
            <a:r>
              <a:rPr lang="ru-RU" sz="2000" b="1" dirty="0">
                <a:solidFill>
                  <a:srgbClr val="993300"/>
                </a:solidFill>
              </a:rPr>
              <a:t>мир </a:t>
            </a:r>
            <a:r>
              <a:rPr lang="ru-RU" sz="2000" dirty="0" smtClean="0">
                <a:solidFill>
                  <a:srgbClr val="993300"/>
                </a:solidFill>
              </a:rPr>
              <a:t>на </a:t>
            </a:r>
            <a:r>
              <a:rPr lang="ru-RU" sz="2000" b="1" dirty="0" smtClean="0">
                <a:solidFill>
                  <a:srgbClr val="993300"/>
                </a:solidFill>
              </a:rPr>
              <a:t>таким</a:t>
            </a:r>
            <a:r>
              <a:rPr lang="ru-RU" sz="2000" b="1" dirty="0">
                <a:solidFill>
                  <a:srgbClr val="993300"/>
                </a:solidFill>
              </a:rPr>
              <a:t>,</a:t>
            </a:r>
            <a:r>
              <a:rPr lang="ru-RU" sz="2000" dirty="0">
                <a:solidFill>
                  <a:srgbClr val="993300"/>
                </a:solidFill>
              </a:rPr>
              <a:t>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самом </a:t>
            </a:r>
            <a:r>
              <a:rPr lang="ru-RU" sz="2000" dirty="0" smtClean="0">
                <a:solidFill>
                  <a:srgbClr val="993300"/>
                </a:solidFill>
              </a:rPr>
              <a:t>деле </a:t>
            </a:r>
            <a:r>
              <a:rPr lang="ru-RU" sz="2000" b="1" dirty="0" smtClean="0">
                <a:solidFill>
                  <a:srgbClr val="993300"/>
                </a:solidFill>
              </a:rPr>
              <a:t>каковы </a:t>
            </a:r>
            <a:r>
              <a:rPr lang="ru-RU" sz="2000" dirty="0" smtClean="0">
                <a:solidFill>
                  <a:srgbClr val="993300"/>
                </a:solidFill>
              </a:rPr>
              <a:t> </a:t>
            </a:r>
            <a:r>
              <a:rPr lang="ru-RU" sz="2000" dirty="0">
                <a:solidFill>
                  <a:srgbClr val="993300"/>
                </a:solidFill>
              </a:rPr>
              <a:t>вы по-прежнему </a:t>
            </a:r>
            <a:r>
              <a:rPr lang="ru-RU" sz="2000" b="1" dirty="0">
                <a:solidFill>
                  <a:srgbClr val="993300"/>
                </a:solidFill>
              </a:rPr>
              <a:t>мы </a:t>
            </a:r>
            <a:r>
              <a:rPr lang="ru-RU" sz="2000" dirty="0" smtClean="0">
                <a:solidFill>
                  <a:srgbClr val="993300"/>
                </a:solidFill>
              </a:rPr>
              <a:t>сидите </a:t>
            </a:r>
            <a:r>
              <a:rPr lang="ru-RU" sz="2000" b="1" dirty="0">
                <a:solidFill>
                  <a:srgbClr val="993300"/>
                </a:solidFill>
              </a:rPr>
              <a:t>сами</a:t>
            </a:r>
            <a:r>
              <a:rPr lang="ru-RU" sz="2000" b="1" dirty="0" smtClean="0">
                <a:solidFill>
                  <a:srgbClr val="993300"/>
                </a:solidFill>
              </a:rPr>
              <a:t>. </a:t>
            </a:r>
            <a:r>
              <a:rPr lang="ru-RU" sz="2000" dirty="0" smtClean="0">
                <a:solidFill>
                  <a:srgbClr val="993300"/>
                </a:solidFill>
              </a:rPr>
              <a:t>на </a:t>
            </a:r>
            <a:r>
              <a:rPr lang="ru-RU" sz="2000" dirty="0">
                <a:solidFill>
                  <a:srgbClr val="993300"/>
                </a:solidFill>
              </a:rPr>
              <a:t>бревне</a:t>
            </a:r>
            <a:r>
              <a:rPr lang="ru-RU" sz="2000" dirty="0" smtClean="0">
                <a:solidFill>
                  <a:srgbClr val="993300"/>
                </a:solidFill>
              </a:rPr>
              <a:t>.</a:t>
            </a:r>
          </a:p>
          <a:p>
            <a:pPr marL="114300" indent="0" fontAlgn="base">
              <a:buNone/>
            </a:pPr>
            <a:endParaRPr lang="ru-RU" sz="2000" dirty="0"/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649"/>
              </a:buClr>
              <a:buSzPts val="3200"/>
              <a:buFont typeface="Century Gothic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19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100625" y="-108927"/>
            <a:ext cx="804337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rgbClr val="660033"/>
              </a:buClr>
              <a:buSzPts val="4400"/>
            </a:pPr>
            <a:r>
              <a:rPr lang="ru-RU" b="1" dirty="0">
                <a:solidFill>
                  <a:srgbClr val="660033"/>
                </a:solidFill>
              </a:rPr>
              <a:t>Упражнение «Два в одном»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305168" y="958361"/>
            <a:ext cx="7634287" cy="5411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ctr">
              <a:spcBef>
                <a:spcPts val="0"/>
              </a:spcBef>
              <a:buClr>
                <a:srgbClr val="1E4649"/>
              </a:buClr>
              <a:buSzPts val="3200"/>
              <a:buNone/>
            </a:pPr>
            <a:r>
              <a:rPr lang="ru-RU" b="1" dirty="0">
                <a:solidFill>
                  <a:srgbClr val="993300"/>
                </a:solidFill>
              </a:rPr>
              <a:t>Прочитай, молча, вопросы, прижав указательный палец к губам:</a:t>
            </a:r>
            <a:br>
              <a:rPr lang="ru-RU" b="1" dirty="0">
                <a:solidFill>
                  <a:srgbClr val="993300"/>
                </a:solidFill>
              </a:rPr>
            </a:br>
            <a:r>
              <a:rPr lang="ru-RU" dirty="0"/>
              <a:t>1) </a:t>
            </a:r>
            <a:r>
              <a:rPr lang="ru-RU" dirty="0" smtClean="0"/>
              <a:t>Что делали лягушки?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2) Что </a:t>
            </a:r>
            <a:r>
              <a:rPr lang="ru-RU" dirty="0" smtClean="0"/>
              <a:t>решила одна из них?                           3) Осуществила ли она задуманное?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4) Что стояло у дороги?</a:t>
            </a:r>
          </a:p>
          <a:p>
            <a:pPr marL="342900" lvl="0" algn="ctr">
              <a:spcBef>
                <a:spcPts val="0"/>
              </a:spcBef>
              <a:buClr>
                <a:srgbClr val="1E4649"/>
              </a:buClr>
              <a:buSzPts val="3200"/>
              <a:buNone/>
            </a:pPr>
            <a:r>
              <a:rPr lang="ru-RU" dirty="0" smtClean="0"/>
              <a:t>5) Какова была реакция прохожих?</a:t>
            </a:r>
          </a:p>
          <a:p>
            <a:pPr marL="342900" lvl="0" algn="ctr">
              <a:spcBef>
                <a:spcPts val="0"/>
              </a:spcBef>
              <a:buClr>
                <a:srgbClr val="1E4649"/>
              </a:buClr>
              <a:buSzPts val="3200"/>
              <a:buNone/>
            </a:pPr>
            <a:r>
              <a:rPr lang="ru-RU" dirty="0" smtClean="0"/>
              <a:t>6)Чему учат данные притчи? Найди ответ в тексте.</a:t>
            </a:r>
          </a:p>
          <a:p>
            <a:pPr marL="342900" lvl="0" algn="ctr">
              <a:spcBef>
                <a:spcPts val="0"/>
              </a:spcBef>
              <a:buClr>
                <a:srgbClr val="1E4649"/>
              </a:buClr>
              <a:buSzPts val="3200"/>
              <a:buNone/>
            </a:pPr>
            <a:r>
              <a:rPr lang="ru-RU" b="1" dirty="0" smtClean="0">
                <a:solidFill>
                  <a:srgbClr val="993300"/>
                </a:solidFill>
              </a:rPr>
              <a:t>Ответь </a:t>
            </a:r>
            <a:r>
              <a:rPr lang="ru-RU" b="1" dirty="0">
                <a:solidFill>
                  <a:srgbClr val="993300"/>
                </a:solidFill>
              </a:rPr>
              <a:t>на эти вопросы вслух.</a:t>
            </a:r>
            <a:endParaRPr b="1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0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Анаграммы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151792" y="1557337"/>
            <a:ext cx="781440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fontAlgn="base">
              <a:buNone/>
            </a:pPr>
            <a:r>
              <a:rPr lang="en-US" sz="2400" dirty="0" smtClean="0"/>
              <a:t>          </a:t>
            </a:r>
            <a:r>
              <a:rPr lang="ru-RU" sz="2400" dirty="0" smtClean="0"/>
              <a:t>В </a:t>
            </a:r>
            <a:r>
              <a:rPr lang="ru-RU" sz="2400" dirty="0" err="1"/>
              <a:t>ном</a:t>
            </a:r>
            <a:r>
              <a:rPr lang="ru-RU" sz="2400" dirty="0" err="1" smtClean="0"/>
              <a:t>од</a:t>
            </a:r>
            <a:r>
              <a:rPr lang="ru-RU" sz="2400" dirty="0" smtClean="0"/>
              <a:t> </a:t>
            </a:r>
            <a:r>
              <a:rPr lang="ru-RU" sz="2400" dirty="0" err="1" smtClean="0"/>
              <a:t>го</a:t>
            </a:r>
            <a:r>
              <a:rPr lang="ru-RU" sz="2400" dirty="0" err="1"/>
              <a:t>де</a:t>
            </a:r>
            <a:r>
              <a:rPr lang="ru-RU" sz="2400" dirty="0" err="1" smtClean="0"/>
              <a:t>ро</a:t>
            </a:r>
            <a:r>
              <a:rPr lang="ru-RU" sz="2400" dirty="0" smtClean="0"/>
              <a:t> </a:t>
            </a:r>
            <a:r>
              <a:rPr lang="ru-RU" sz="2400" dirty="0" err="1" smtClean="0"/>
              <a:t>илж</a:t>
            </a:r>
            <a:r>
              <a:rPr lang="en-US" sz="2400" dirty="0" smtClean="0"/>
              <a:t>  </a:t>
            </a:r>
            <a:r>
              <a:rPr lang="ru-RU" sz="2400" dirty="0" err="1" smtClean="0"/>
              <a:t>нарфощик</a:t>
            </a:r>
            <a:r>
              <a:rPr lang="ru-RU" sz="2400" dirty="0"/>
              <a:t>. </a:t>
            </a:r>
            <a:r>
              <a:rPr lang="ru-RU" sz="2400" dirty="0" err="1" smtClean="0"/>
              <a:t>черВеом</a:t>
            </a:r>
            <a:r>
              <a:rPr lang="ru-RU" sz="2400" dirty="0" smtClean="0"/>
              <a:t> </a:t>
            </a:r>
            <a:r>
              <a:rPr lang="ru-RU" sz="2400" dirty="0"/>
              <a:t>н</a:t>
            </a:r>
            <a:r>
              <a:rPr lang="ru-RU" sz="2400" dirty="0" smtClean="0"/>
              <a:t>о </a:t>
            </a:r>
            <a:r>
              <a:rPr lang="ru-RU" sz="2400" dirty="0" err="1" smtClean="0"/>
              <a:t>загалжи</a:t>
            </a:r>
            <a:r>
              <a:rPr lang="ru-RU" sz="2400" dirty="0" smtClean="0"/>
              <a:t> </a:t>
            </a:r>
            <a:r>
              <a:rPr lang="ru-RU" sz="2400" dirty="0" err="1" smtClean="0"/>
              <a:t>фо</a:t>
            </a:r>
            <a:r>
              <a:rPr lang="ru-RU" sz="2400" dirty="0" err="1"/>
              <a:t>ри</a:t>
            </a:r>
            <a:r>
              <a:rPr lang="ru-RU" sz="2400" dirty="0" err="1" smtClean="0"/>
              <a:t>на</a:t>
            </a:r>
            <a:r>
              <a:rPr lang="ru-RU" sz="2400" dirty="0" smtClean="0"/>
              <a:t>, </a:t>
            </a:r>
            <a:r>
              <a:rPr lang="ru-RU" sz="2400" dirty="0" err="1"/>
              <a:t>ром</a:t>
            </a:r>
            <a:r>
              <a:rPr lang="ru-RU" sz="2400" dirty="0" err="1" smtClean="0"/>
              <a:t>ут</a:t>
            </a:r>
            <a:r>
              <a:rPr lang="ru-RU" sz="2400" dirty="0" smtClean="0"/>
              <a:t> </a:t>
            </a:r>
            <a:r>
              <a:rPr lang="ru-RU" sz="2400" dirty="0" err="1"/>
              <a:t>сил</a:t>
            </a:r>
            <a:r>
              <a:rPr lang="ru-RU" sz="2400" dirty="0" err="1" smtClean="0"/>
              <a:t>га</a:t>
            </a:r>
            <a:r>
              <a:rPr lang="ru-RU" sz="2400" dirty="0" smtClean="0"/>
              <a:t>. </a:t>
            </a:r>
            <a:r>
              <a:rPr lang="ru-RU" sz="2400" dirty="0" err="1" smtClean="0"/>
              <a:t>гоЕ</a:t>
            </a:r>
            <a:r>
              <a:rPr lang="ru-RU" sz="2400" dirty="0" smtClean="0"/>
              <a:t>  </a:t>
            </a:r>
            <a:r>
              <a:rPr lang="ru-RU" sz="2400" dirty="0" err="1" smtClean="0"/>
              <a:t>огосам</a:t>
            </a:r>
            <a:r>
              <a:rPr lang="ru-RU" sz="2400" dirty="0" smtClean="0"/>
              <a:t> </a:t>
            </a:r>
            <a:r>
              <a:rPr lang="ru-RU" sz="2400" dirty="0" err="1" smtClean="0"/>
              <a:t>м</a:t>
            </a:r>
            <a:r>
              <a:rPr lang="ru-RU" sz="2400" dirty="0" err="1"/>
              <a:t>ло</a:t>
            </a:r>
            <a:r>
              <a:rPr lang="ru-RU" sz="2400" dirty="0" err="1" smtClean="0"/>
              <a:t>а</a:t>
            </a:r>
            <a:r>
              <a:rPr lang="ru-RU" sz="2400" dirty="0" smtClean="0"/>
              <a:t> </a:t>
            </a:r>
            <a:r>
              <a:rPr lang="ru-RU" sz="2400" dirty="0"/>
              <a:t>то</a:t>
            </a:r>
            <a:r>
              <a:rPr lang="ru-RU" sz="2400" dirty="0" smtClean="0"/>
              <a:t>к </a:t>
            </a:r>
            <a:r>
              <a:rPr lang="ru-RU" sz="2400" dirty="0" err="1"/>
              <a:t>дел</a:t>
            </a:r>
            <a:r>
              <a:rPr lang="ru-RU" sz="2400" dirty="0" err="1" smtClean="0"/>
              <a:t>ви</a:t>
            </a:r>
            <a:r>
              <a:rPr lang="ru-RU" sz="2400" dirty="0" smtClean="0"/>
              <a:t>, </a:t>
            </a:r>
            <a:r>
              <a:rPr lang="ru-RU" sz="2400" dirty="0"/>
              <a:t>ак</a:t>
            </a:r>
            <a:r>
              <a:rPr lang="ru-RU" sz="2400" dirty="0" smtClean="0"/>
              <a:t>т </a:t>
            </a:r>
            <a:r>
              <a:rPr lang="ru-RU" sz="2400" dirty="0" err="1"/>
              <a:t>ак</a:t>
            </a:r>
            <a:r>
              <a:rPr lang="ru-RU" sz="2400" dirty="0" err="1" smtClean="0"/>
              <a:t>к</a:t>
            </a:r>
            <a:r>
              <a:rPr lang="ru-RU" sz="2400" dirty="0" smtClean="0"/>
              <a:t>  </a:t>
            </a:r>
            <a:r>
              <a:rPr lang="ru-RU" sz="2400" dirty="0" err="1" smtClean="0"/>
              <a:t>восю</a:t>
            </a:r>
            <a:r>
              <a:rPr lang="ru-RU" sz="2400" dirty="0" smtClean="0"/>
              <a:t> </a:t>
            </a:r>
            <a:r>
              <a:rPr lang="ru-RU" sz="2400" dirty="0" err="1" smtClean="0"/>
              <a:t>ратубо</a:t>
            </a:r>
            <a:r>
              <a:rPr lang="ru-RU" sz="2400" dirty="0" smtClean="0"/>
              <a:t> </a:t>
            </a:r>
            <a:r>
              <a:rPr lang="ru-RU" sz="2400" dirty="0"/>
              <a:t>н</a:t>
            </a:r>
            <a:r>
              <a:rPr lang="ru-RU" sz="2400" dirty="0" smtClean="0"/>
              <a:t>о </a:t>
            </a:r>
            <a:r>
              <a:rPr lang="ru-RU" sz="2400" dirty="0" err="1"/>
              <a:t>лал</a:t>
            </a:r>
            <a:r>
              <a:rPr lang="ru-RU" sz="2400" dirty="0" err="1" smtClean="0"/>
              <a:t>де</a:t>
            </a:r>
            <a:r>
              <a:rPr lang="ru-RU" sz="2400" dirty="0" smtClean="0"/>
              <a:t> </a:t>
            </a:r>
            <a:r>
              <a:rPr lang="ru-RU" sz="2400" dirty="0" err="1"/>
              <a:t>чью</a:t>
            </a:r>
            <a:r>
              <a:rPr lang="ru-RU" sz="2400" dirty="0" err="1" smtClean="0"/>
              <a:t>но</a:t>
            </a:r>
            <a:r>
              <a:rPr lang="ru-RU" sz="2400" dirty="0" smtClean="0"/>
              <a:t>. </a:t>
            </a:r>
            <a:r>
              <a:rPr lang="ru-RU" sz="2400" dirty="0" err="1" smtClean="0"/>
              <a:t>Помуто</a:t>
            </a:r>
            <a:r>
              <a:rPr lang="ru-RU" sz="2400" dirty="0" smtClean="0"/>
              <a:t>, гое </a:t>
            </a:r>
            <a:r>
              <a:rPr lang="ru-RU" sz="2400" dirty="0"/>
              <a:t>ло</a:t>
            </a:r>
            <a:r>
              <a:rPr lang="ru-RU" sz="2400" dirty="0" smtClean="0"/>
              <a:t>ма </a:t>
            </a:r>
            <a:r>
              <a:rPr lang="ru-RU" sz="2400" dirty="0"/>
              <a:t>то</a:t>
            </a:r>
            <a:r>
              <a:rPr lang="ru-RU" sz="2400" dirty="0" smtClean="0"/>
              <a:t>к </a:t>
            </a:r>
            <a:r>
              <a:rPr lang="ru-RU" sz="2400" dirty="0"/>
              <a:t>в </a:t>
            </a:r>
            <a:r>
              <a:rPr lang="ru-RU" sz="2400" dirty="0" err="1"/>
              <a:t>ро</a:t>
            </a:r>
            <a:r>
              <a:rPr lang="ru-RU" sz="2400" dirty="0" err="1" smtClean="0"/>
              <a:t>годе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err="1"/>
              <a:t>ал</a:t>
            </a:r>
            <a:r>
              <a:rPr lang="ru-RU" sz="2400" dirty="0" err="1" smtClean="0"/>
              <a:t>н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      </a:t>
            </a:r>
            <a:r>
              <a:rPr lang="ru-RU" sz="2400" dirty="0" err="1"/>
              <a:t>ого</a:t>
            </a:r>
            <a:r>
              <a:rPr lang="ru-RU" sz="2400" dirty="0" err="1" smtClean="0"/>
              <a:t>Мн</a:t>
            </a:r>
            <a:r>
              <a:rPr lang="ru-RU" sz="2400" dirty="0" smtClean="0"/>
              <a:t>, </a:t>
            </a:r>
            <a:r>
              <a:rPr lang="ru-RU" sz="2400" dirty="0" err="1" smtClean="0"/>
              <a:t>огомн</a:t>
            </a:r>
            <a:r>
              <a:rPr lang="ru-RU" sz="2400" dirty="0" smtClean="0"/>
              <a:t> </a:t>
            </a:r>
            <a:r>
              <a:rPr lang="ru-RU" sz="2400" dirty="0"/>
              <a:t>т</a:t>
            </a:r>
            <a:r>
              <a:rPr lang="ru-RU" sz="2400" dirty="0" smtClean="0"/>
              <a:t>ле </a:t>
            </a:r>
            <a:r>
              <a:rPr lang="ru-RU" sz="2400" dirty="0"/>
              <a:t>н</a:t>
            </a:r>
            <a:r>
              <a:rPr lang="ru-RU" sz="2400" dirty="0" smtClean="0"/>
              <a:t>о </a:t>
            </a:r>
            <a:r>
              <a:rPr lang="ru-RU" sz="2400" dirty="0" err="1"/>
              <a:t>мно</a:t>
            </a:r>
            <a:r>
              <a:rPr lang="ru-RU" sz="2400" dirty="0" err="1" smtClean="0"/>
              <a:t>скро</a:t>
            </a:r>
            <a:r>
              <a:rPr lang="ru-RU" sz="2400" dirty="0" smtClean="0"/>
              <a:t> </a:t>
            </a:r>
            <a:r>
              <a:rPr lang="ru-RU" sz="2400" dirty="0" err="1"/>
              <a:t>лал</a:t>
            </a:r>
            <a:r>
              <a:rPr lang="ru-RU" sz="2400" dirty="0" err="1" smtClean="0"/>
              <a:t>де</a:t>
            </a:r>
            <a:r>
              <a:rPr lang="ru-RU" sz="2400" dirty="0" smtClean="0"/>
              <a:t> </a:t>
            </a:r>
            <a:r>
              <a:rPr lang="ru-RU" sz="2400" dirty="0" err="1"/>
              <a:t>ою</a:t>
            </a:r>
            <a:r>
              <a:rPr lang="ru-RU" sz="2400" dirty="0" err="1" smtClean="0"/>
              <a:t>св</a:t>
            </a:r>
            <a:r>
              <a:rPr lang="ru-RU" sz="2400" dirty="0" smtClean="0"/>
              <a:t> </a:t>
            </a:r>
            <a:r>
              <a:rPr lang="ru-RU" sz="2400" dirty="0"/>
              <a:t>бо</a:t>
            </a:r>
            <a:r>
              <a:rPr lang="ru-RU" sz="2400" dirty="0" smtClean="0"/>
              <a:t>рату</a:t>
            </a:r>
            <a:r>
              <a:rPr lang="ru-RU" sz="2400" dirty="0"/>
              <a:t>. И бо</a:t>
            </a:r>
            <a:r>
              <a:rPr lang="ru-RU" sz="2400" dirty="0" smtClean="0"/>
              <a:t>рата </a:t>
            </a:r>
            <a:r>
              <a:rPr lang="ru-RU" sz="2400" dirty="0"/>
              <a:t>го</a:t>
            </a:r>
            <a:r>
              <a:rPr lang="ru-RU" sz="2400" dirty="0" smtClean="0"/>
              <a:t>е бы как </a:t>
            </a:r>
            <a:r>
              <a:rPr lang="ru-RU" sz="2400" dirty="0" err="1"/>
              <a:t>же</a:t>
            </a:r>
            <a:r>
              <a:rPr lang="ru-RU" sz="2400" dirty="0" err="1" smtClean="0"/>
              <a:t>то</a:t>
            </a:r>
            <a:r>
              <a:rPr lang="ru-RU" sz="2400" dirty="0" smtClean="0"/>
              <a:t> </a:t>
            </a:r>
            <a:r>
              <a:rPr lang="ru-RU" sz="2400" dirty="0" err="1" smtClean="0"/>
              <a:t>лабы</a:t>
            </a:r>
            <a:r>
              <a:rPr lang="ru-RU" sz="2400" dirty="0" smtClean="0"/>
              <a:t> </a:t>
            </a:r>
            <a:r>
              <a:rPr lang="ru-RU" sz="2400" dirty="0" err="1"/>
              <a:t>тна</a:t>
            </a:r>
            <a:r>
              <a:rPr lang="ru-RU" sz="2400" dirty="0" err="1" smtClean="0"/>
              <a:t>незаме</a:t>
            </a:r>
            <a:r>
              <a:rPr lang="ru-RU" sz="2400" dirty="0" smtClean="0"/>
              <a:t>, </a:t>
            </a:r>
            <a:r>
              <a:rPr lang="ru-RU" sz="2400" dirty="0" err="1"/>
              <a:t>му</a:t>
            </a:r>
            <a:r>
              <a:rPr lang="ru-RU" sz="2400" dirty="0" err="1" smtClean="0"/>
              <a:t>пото</a:t>
            </a:r>
            <a:r>
              <a:rPr lang="ru-RU" sz="2400" dirty="0" smtClean="0"/>
              <a:t> </a:t>
            </a:r>
            <a:r>
              <a:rPr lang="ru-RU" sz="2400" dirty="0" err="1"/>
              <a:t>то</a:t>
            </a:r>
            <a:r>
              <a:rPr lang="ru-RU" sz="2400" dirty="0" err="1" smtClean="0"/>
              <a:t>ч</a:t>
            </a:r>
            <a:r>
              <a:rPr lang="ru-RU" sz="2400" dirty="0" smtClean="0"/>
              <a:t> </a:t>
            </a:r>
            <a:r>
              <a:rPr lang="ru-RU" sz="2400" dirty="0" err="1" smtClean="0"/>
              <a:t>лабы</a:t>
            </a:r>
            <a:r>
              <a:rPr lang="ru-RU" sz="2400" dirty="0" smtClean="0"/>
              <a:t> </a:t>
            </a:r>
            <a:r>
              <a:rPr lang="ru-RU" sz="2400" dirty="0" err="1" smtClean="0"/>
              <a:t>денобыной</a:t>
            </a:r>
            <a:r>
              <a:rPr lang="ru-RU" sz="2400" dirty="0"/>
              <a:t>.</a:t>
            </a:r>
          </a:p>
          <a:p>
            <a:pPr marL="114300" indent="0" algn="just" fontAlgn="base">
              <a:buNone/>
            </a:pPr>
            <a:r>
              <a:rPr lang="en-US" sz="2400" dirty="0" smtClean="0"/>
              <a:t>       </a:t>
            </a:r>
            <a:r>
              <a:rPr lang="ru-RU" sz="2400" dirty="0" err="1" smtClean="0"/>
              <a:t>оН</a:t>
            </a:r>
            <a:r>
              <a:rPr lang="ru-RU" sz="2400" dirty="0" smtClean="0"/>
              <a:t> </a:t>
            </a:r>
            <a:r>
              <a:rPr lang="ru-RU" sz="2400" dirty="0" err="1"/>
              <a:t>от</a:t>
            </a:r>
            <a:r>
              <a:rPr lang="ru-RU" sz="2400" dirty="0" err="1" smtClean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ин</a:t>
            </a:r>
            <a:r>
              <a:rPr lang="ru-RU" sz="2400" dirty="0" err="1" smtClean="0"/>
              <a:t>од</a:t>
            </a:r>
            <a:r>
              <a:rPr lang="ru-RU" sz="2400" dirty="0" smtClean="0"/>
              <a:t> </a:t>
            </a:r>
            <a:r>
              <a:rPr lang="ru-RU" sz="2400" dirty="0" err="1"/>
              <a:t>нь</a:t>
            </a:r>
            <a:r>
              <a:rPr lang="ru-RU" sz="2400" dirty="0" err="1" smtClean="0"/>
              <a:t>де</a:t>
            </a:r>
            <a:r>
              <a:rPr lang="ru-RU" sz="2400" dirty="0" smtClean="0"/>
              <a:t> </a:t>
            </a:r>
            <a:r>
              <a:rPr lang="ru-RU" sz="2400" dirty="0" err="1"/>
              <a:t>нар</a:t>
            </a:r>
            <a:r>
              <a:rPr lang="ru-RU" sz="2400" dirty="0" err="1" smtClean="0"/>
              <a:t>фощика</a:t>
            </a:r>
            <a:r>
              <a:rPr lang="ru-RU" sz="2400" dirty="0" smtClean="0"/>
              <a:t> </a:t>
            </a:r>
            <a:r>
              <a:rPr lang="ru-RU" sz="2400" dirty="0" err="1"/>
              <a:t>е</a:t>
            </a:r>
            <a:r>
              <a:rPr lang="ru-RU" sz="2400" dirty="0" err="1" smtClean="0"/>
              <a:t>н</a:t>
            </a:r>
            <a:r>
              <a:rPr lang="ru-RU" sz="2400" dirty="0" smtClean="0"/>
              <a:t> </a:t>
            </a:r>
            <a:r>
              <a:rPr lang="ru-RU" sz="2400" dirty="0" err="1"/>
              <a:t>ло</a:t>
            </a:r>
            <a:r>
              <a:rPr lang="ru-RU" sz="2400" dirty="0" err="1" smtClean="0"/>
              <a:t>ста</a:t>
            </a:r>
            <a:r>
              <a:rPr lang="ru-RU" sz="2400" dirty="0" smtClean="0"/>
              <a:t>. И </a:t>
            </a:r>
            <a:r>
              <a:rPr lang="ru-RU" sz="2400" dirty="0" err="1" smtClean="0"/>
              <a:t>гдато</a:t>
            </a:r>
            <a:r>
              <a:rPr lang="ru-RU" sz="2400" dirty="0" smtClean="0"/>
              <a:t> </a:t>
            </a:r>
            <a:r>
              <a:rPr lang="ru-RU" sz="2400" dirty="0" err="1"/>
              <a:t>сь</a:t>
            </a:r>
            <a:r>
              <a:rPr lang="ru-RU" sz="2400" dirty="0" err="1" smtClean="0"/>
              <a:t>ве</a:t>
            </a:r>
            <a:r>
              <a:rPr lang="ru-RU" sz="2400" dirty="0" smtClean="0"/>
              <a:t> </a:t>
            </a:r>
            <a:r>
              <a:rPr lang="ru-RU" sz="2400" dirty="0" err="1"/>
              <a:t>род</a:t>
            </a:r>
            <a:r>
              <a:rPr lang="ru-RU" sz="2400" dirty="0" err="1" smtClean="0"/>
              <a:t>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вал</a:t>
            </a:r>
            <a:r>
              <a:rPr lang="ru-RU" sz="2400" dirty="0" err="1"/>
              <a:t>вство</a:t>
            </a:r>
            <a:r>
              <a:rPr lang="ru-RU" sz="2400" dirty="0" err="1" smtClean="0"/>
              <a:t>почу</a:t>
            </a:r>
            <a:r>
              <a:rPr lang="ru-RU" sz="2400" dirty="0" smtClean="0"/>
              <a:t>, </a:t>
            </a:r>
            <a:r>
              <a:rPr lang="ru-RU" sz="2400" dirty="0" err="1" smtClean="0"/>
              <a:t>точ</a:t>
            </a:r>
            <a:r>
              <a:rPr lang="ru-RU" sz="2400" dirty="0" smtClean="0"/>
              <a:t> </a:t>
            </a:r>
            <a:r>
              <a:rPr lang="ru-RU" sz="2400" dirty="0"/>
              <a:t>го</a:t>
            </a:r>
            <a:r>
              <a:rPr lang="ru-RU" sz="2400" dirty="0" smtClean="0"/>
              <a:t>е </a:t>
            </a:r>
            <a:r>
              <a:rPr lang="ru-RU" sz="2400" dirty="0" err="1"/>
              <a:t>е</a:t>
            </a:r>
            <a:r>
              <a:rPr lang="ru-RU" sz="2400" dirty="0" err="1" smtClean="0"/>
              <a:t>н</a:t>
            </a:r>
            <a:r>
              <a:rPr lang="ru-RU" sz="2400" dirty="0" smtClean="0"/>
              <a:t> </a:t>
            </a:r>
            <a:r>
              <a:rPr lang="ru-RU" sz="2400" dirty="0" err="1"/>
              <a:t>ает</a:t>
            </a:r>
            <a:r>
              <a:rPr lang="ru-RU" sz="2400" dirty="0" err="1" smtClean="0"/>
              <a:t>хват</a:t>
            </a:r>
            <a:r>
              <a:rPr lang="ru-RU" sz="2400" dirty="0" smtClean="0"/>
              <a:t>. </a:t>
            </a:r>
            <a:r>
              <a:rPr lang="ru-RU" sz="2400" dirty="0"/>
              <a:t>И </a:t>
            </a:r>
            <a:r>
              <a:rPr lang="ru-RU" sz="2400" dirty="0" smtClean="0"/>
              <a:t>та</a:t>
            </a:r>
            <a:r>
              <a:rPr lang="ru-RU" sz="2400" dirty="0"/>
              <a:t>бо</a:t>
            </a:r>
            <a:r>
              <a:rPr lang="ru-RU" sz="2400" dirty="0" smtClean="0"/>
              <a:t>ра </a:t>
            </a:r>
            <a:r>
              <a:rPr lang="ru-RU" sz="2400" dirty="0"/>
              <a:t>го</a:t>
            </a:r>
            <a:r>
              <a:rPr lang="ru-RU" sz="2400" dirty="0" smtClean="0"/>
              <a:t>е </a:t>
            </a:r>
            <a:r>
              <a:rPr lang="ru-RU" sz="2400" dirty="0"/>
              <a:t>ла</a:t>
            </a:r>
            <a:r>
              <a:rPr lang="ru-RU" sz="2400" dirty="0" smtClean="0"/>
              <a:t>ста </a:t>
            </a:r>
            <a:r>
              <a:rPr lang="ru-RU" sz="2400" dirty="0" err="1"/>
              <a:t>тной</a:t>
            </a:r>
            <a:r>
              <a:rPr lang="ru-RU" sz="2400" dirty="0" err="1" smtClean="0"/>
              <a:t>заме</a:t>
            </a:r>
            <a:r>
              <a:rPr lang="ru-RU" sz="2400" dirty="0" smtClean="0"/>
              <a:t>…</a:t>
            </a:r>
            <a:endParaRPr lang="ru-RU" sz="2400" dirty="0"/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649"/>
              </a:buClr>
              <a:buSzPts val="3200"/>
              <a:buFont typeface="Century Gothic"/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7321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3001474" y="500062"/>
            <a:ext cx="5913926" cy="231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imes New Roman"/>
              <a:buNone/>
            </a:pPr>
            <a:r>
              <a:rPr lang="en-US" sz="3600" b="1" i="0" u="none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en-US" sz="3600" b="1" i="0" u="none" dirty="0" err="1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ru-RU" sz="3600" b="1" i="0" u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ёмы работы по формированию читательской грамотности на </a:t>
            </a:r>
            <a:r>
              <a:rPr lang="en-US" sz="3600" b="1" i="0" u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уроках ОРКСЭ</a:t>
            </a:r>
            <a:r>
              <a:rPr lang="ru-RU" sz="3600" b="1" i="0" u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578594" y="5319346"/>
            <a:ext cx="4422530" cy="1829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ru-RU" sz="2000" b="1" i="0" u="none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Гринвальд Ольга Николаевна, учитель начальных классов                 МАОУ гимназии № 4 города Тюмени</a:t>
            </a:r>
            <a:endParaRPr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endParaRPr sz="2000" b="1" i="0" u="none" dirty="0">
              <a:solidFill>
                <a:srgbClr val="32323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1928812" y="714375"/>
            <a:ext cx="7470775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2286000" y="2967037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643187" y="500062"/>
            <a:ext cx="635793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  <p:extLst>
      <p:ext uri="{BB962C8B-B14F-4D97-AF65-F5344CB8AC3E}">
        <p14:creationId xmlns:p14="http://schemas.microsoft.com/office/powerpoint/2010/main" val="2225425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1258888" y="0"/>
            <a:ext cx="7621344" cy="42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Century Gothic"/>
              <a:buNone/>
            </a:pPr>
            <a:r>
              <a:rPr lang="ru-RU" sz="4400" b="1" i="0" u="none" dirty="0" smtClean="0">
                <a:solidFill>
                  <a:srgbClr val="660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Анаграммы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065825" y="519846"/>
            <a:ext cx="781440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ctr" fontAlgn="base">
              <a:buNone/>
            </a:pPr>
            <a:r>
              <a:rPr lang="en-US" sz="2800" b="1" dirty="0" smtClean="0"/>
              <a:t>          </a:t>
            </a:r>
            <a:r>
              <a:rPr lang="ru-RU" sz="2800" b="1" dirty="0" smtClean="0"/>
              <a:t>Притча «Фонарщик»</a:t>
            </a:r>
          </a:p>
          <a:p>
            <a:pPr marL="114300" indent="0" algn="just" fontAlgn="base">
              <a:buNone/>
            </a:pPr>
            <a:r>
              <a:rPr lang="ru-RU" sz="2800" dirty="0" smtClean="0"/>
              <a:t>В </a:t>
            </a:r>
            <a:r>
              <a:rPr lang="ru-RU" sz="2800" dirty="0"/>
              <a:t>одном городе жил фонарщик. Вечером он зажигал фонари, утром гасил. Его самого мало кто видел, так как свою работу он делал ночью. Потому, его мало кто в городе знал.</a:t>
            </a:r>
            <a:br>
              <a:rPr lang="ru-RU" sz="2800" dirty="0"/>
            </a:br>
            <a:r>
              <a:rPr lang="ru-RU" sz="2800" dirty="0" smtClean="0"/>
              <a:t>           Много</a:t>
            </a:r>
            <a:r>
              <a:rPr lang="ru-RU" sz="2800" dirty="0"/>
              <a:t>, много лет он скромно делал свою работу. И работа его </a:t>
            </a:r>
            <a:r>
              <a:rPr lang="ru-RU" sz="2800" dirty="0" smtClean="0"/>
              <a:t>как бы </a:t>
            </a:r>
            <a:r>
              <a:rPr lang="ru-RU" sz="2800" dirty="0"/>
              <a:t>тоже была незаметна, потому что была обыденной.</a:t>
            </a:r>
          </a:p>
          <a:p>
            <a:pPr marL="114300" indent="0" algn="just" fontAlgn="base">
              <a:buNone/>
            </a:pPr>
            <a:r>
              <a:rPr lang="ru-RU" sz="2800" dirty="0" smtClean="0"/>
              <a:t>           Но </a:t>
            </a:r>
            <a:r>
              <a:rPr lang="ru-RU" sz="2800" dirty="0"/>
              <a:t>вот в один день фонарщика не стало. И тогда весь город почувствовал, что его не хватает. И работа его стала заметной…</a:t>
            </a:r>
          </a:p>
          <a:p>
            <a:pPr marL="114300" indent="0" fontAlgn="base"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41825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p35" descr="unnamed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39975" y="0"/>
            <a:ext cx="6626225" cy="6626225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5"/>
          <p:cNvSpPr/>
          <p:nvPr/>
        </p:nvSpPr>
        <p:spPr>
          <a:xfrm rot="548600">
            <a:off x="4946395" y="5631168"/>
            <a:ext cx="3291745" cy="564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entury Gothic"/>
              <a:buNone/>
            </a:pPr>
            <a:r>
              <a:rPr lang="en-US" sz="1800" b="1" i="0" u="none" strike="noStrike" cap="none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СЕГОДНЯ  ДЛЯ МЕНЯ БЫЛО ВАЖНО И ИНТЕРЕСНО….</a:t>
            </a:r>
            <a:endParaRPr/>
          </a:p>
        </p:txBody>
      </p:sp>
      <p:sp>
        <p:nvSpPr>
          <p:cNvPr id="265" name="Google Shape;265;p35"/>
          <p:cNvSpPr/>
          <p:nvPr/>
        </p:nvSpPr>
        <p:spPr>
          <a:xfrm rot="-1353050">
            <a:off x="5849176" y="2837523"/>
            <a:ext cx="302433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entury Gothic"/>
              <a:buNone/>
            </a:pPr>
            <a:r>
              <a:rPr lang="en-US" sz="1800" b="1" i="0" u="none" strike="noStrike" cap="none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Я ПОЛУЧИЛ РЕКОМЕНДАЦИИ….</a:t>
            </a:r>
            <a:endParaRPr/>
          </a:p>
        </p:txBody>
      </p:sp>
      <p:sp>
        <p:nvSpPr>
          <p:cNvPr id="266" name="Google Shape;266;p35"/>
          <p:cNvSpPr/>
          <p:nvPr/>
        </p:nvSpPr>
        <p:spPr>
          <a:xfrm rot="-3009394">
            <a:off x="5170328" y="1703726"/>
            <a:ext cx="3024336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entury Gothic"/>
              <a:buNone/>
            </a:pPr>
            <a:r>
              <a:rPr lang="en-US" sz="1800" b="1" i="0" u="none" strike="noStrike" cap="none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МНЕ БЫЛО ТРУДНО….</a:t>
            </a:r>
            <a:endParaRPr/>
          </a:p>
        </p:txBody>
      </p:sp>
      <p:sp>
        <p:nvSpPr>
          <p:cNvPr id="267" name="Google Shape;267;p35"/>
          <p:cNvSpPr/>
          <p:nvPr/>
        </p:nvSpPr>
        <p:spPr>
          <a:xfrm rot="-3867101">
            <a:off x="3927182" y="1100495"/>
            <a:ext cx="2817880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entury Gothic"/>
              <a:buNone/>
            </a:pPr>
            <a:r>
              <a:rPr lang="en-US" sz="1800" b="1" i="0" u="none" strike="noStrike" cap="none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МОЯ ОЦЕНКА МАСТЕР-КЛАССУ….</a:t>
            </a:r>
            <a:endParaRPr/>
          </a:p>
        </p:txBody>
      </p:sp>
      <p:sp>
        <p:nvSpPr>
          <p:cNvPr id="268" name="Google Shape;268;p35"/>
          <p:cNvSpPr/>
          <p:nvPr/>
        </p:nvSpPr>
        <p:spPr>
          <a:xfrm rot="-5400000">
            <a:off x="2438347" y="1578225"/>
            <a:ext cx="2664296" cy="504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entury Gothic"/>
              <a:buNone/>
            </a:pPr>
            <a:r>
              <a:rPr lang="en-US" sz="1800" b="1" i="0" u="none" strike="noStrike" cap="none">
                <a:solidFill>
                  <a:schemeClr val="accent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ДЛЯ МЕНЯ БЫЛО НЕДОСТАТОЧНО….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body" idx="1"/>
          </p:nvPr>
        </p:nvSpPr>
        <p:spPr>
          <a:xfrm>
            <a:off x="1285875" y="857250"/>
            <a:ext cx="7607300" cy="576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r">
              <a:spcBef>
                <a:spcPts val="0"/>
              </a:spcBef>
              <a:buClr>
                <a:srgbClr val="1E4649"/>
              </a:buClr>
              <a:buSzPts val="4000"/>
              <a:buNone/>
            </a:pPr>
            <a:r>
              <a:rPr lang="en-US" sz="4000" b="1" i="0" u="none" dirty="0">
                <a:solidFill>
                  <a:srgbClr val="1E464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«…образование есть то, что остается после того, когда забывается все, чему нас учили в школе…».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3600" dirty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88900" algn="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</a:pPr>
            <a:r>
              <a:rPr lang="ru-RU" sz="4000" b="1" i="0" u="none" dirty="0" smtClean="0">
                <a:solidFill>
                  <a:srgbClr val="99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 </a:t>
            </a:r>
            <a:r>
              <a:rPr lang="ru-RU" sz="4000" b="1" i="0" u="none" dirty="0" err="1" smtClean="0">
                <a:solidFill>
                  <a:srgbClr val="99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Энштейн</a:t>
            </a:r>
            <a:r>
              <a:rPr lang="ru-RU" sz="4000" b="1" i="0" u="none" dirty="0" smtClean="0">
                <a:solidFill>
                  <a:srgbClr val="99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4000" b="1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5" name="Google Shape;255;p34" descr="F:\анимашки\Анимашки 2\Новая папка\rose1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2857500" y="3984625"/>
            <a:ext cx="1482725" cy="287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34" descr="F:\анимашки\Анимашки 2\Новая папка\rose1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60000">
            <a:off x="3881437" y="3870325"/>
            <a:ext cx="1192212" cy="278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34" descr="F:\анимашки\Анимашки 2\Новая папка\rose1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00000">
            <a:off x="4391025" y="3798887"/>
            <a:ext cx="1620837" cy="321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480000">
            <a:off x="-28575" y="2897187"/>
            <a:ext cx="1741487" cy="178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6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30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C0C4A"/>
              </a:buClr>
              <a:buSzPts val="7200"/>
              <a:buFont typeface="Times New Roman"/>
              <a:buNone/>
            </a:pPr>
            <a:r>
              <a:rPr lang="en-US" sz="7200" b="1" i="1" u="none">
                <a:solidFill>
                  <a:srgbClr val="9C0C4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Спасибо </a:t>
            </a:r>
            <a:br>
              <a:rPr lang="en-US" sz="7200" b="1" i="1" u="none">
                <a:solidFill>
                  <a:srgbClr val="9C0C4A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7200" b="1" i="1" u="none">
                <a:solidFill>
                  <a:srgbClr val="9C0C4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внимание!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1230924" y="211015"/>
            <a:ext cx="7913076" cy="422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  <a:sym typeface="Times New Roman"/>
              </a:rPr>
              <a:t> 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Цель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 обмен опытом педагогической деятельности по организации системы работы по формированию читательской грамотности на уроках ОРКСЭ.</a:t>
            </a:r>
          </a:p>
          <a:p>
            <a:pPr marL="114300" indent="0">
              <a:buNone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Задачи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продемонстрировать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приемы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работы с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текстами уроков ОРКСЭ;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прокомментировать эффективность применения данных приемов;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отработать приемы работы с текстом на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деятельностной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основе (работа в группах).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1863970" y="290145"/>
            <a:ext cx="6981092" cy="595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–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»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indent="0" algn="r" fontAlgn="t">
              <a:buFont typeface="Century Gothic"/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ГРАМОТНОСТЬ ж. </a:t>
            </a:r>
          </a:p>
          <a:p>
            <a:pPr marL="0" indent="0" fontAlgn="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Умение читать и писать.</a:t>
            </a:r>
          </a:p>
          <a:p>
            <a:pPr marL="0" indent="0" fontAlgn="t">
              <a:buFont typeface="Century Gothic"/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2) Отсутствие грамматических и стилистических ошибок, соответствие нормам литературного языка. </a:t>
            </a:r>
          </a:p>
          <a:p>
            <a:pPr marL="0" indent="0" fontAlgn="t">
              <a:buFont typeface="Century Gothic"/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</a:p>
          <a:p>
            <a:pPr marL="0" indent="0" fontAlgn="t">
              <a:buFont typeface="Century Gothic"/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Владение необходимыми знаниями, сведениями в какой-либо области.</a:t>
            </a:r>
          </a:p>
          <a:p>
            <a:pPr marL="0" indent="0" fontAlgn="t">
              <a:buFont typeface="Century Gothic"/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Образованность, просвещенность.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4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1509712" y="549275"/>
            <a:ext cx="7634287" cy="388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342900">
              <a:spcBef>
                <a:spcPts val="0"/>
              </a:spcBef>
              <a:buClr>
                <a:srgbClr val="9C0C4A"/>
              </a:buClr>
              <a:buSzPts val="3200"/>
              <a:buNone/>
            </a:pPr>
            <a:r>
              <a:rPr lang="en-US" sz="3200" b="0" i="0" u="none" strike="noStrike" cap="none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«…читательская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грамотность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  <a:r>
              <a:rPr lang="ru-RU" dirty="0" smtClean="0"/>
              <a:t>» </a:t>
            </a:r>
            <a:endParaRPr sz="3200" b="0" i="0" u="none" dirty="0">
              <a:solidFill>
                <a:srgbClr val="1E464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154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1218399" y="581643"/>
            <a:ext cx="7634287" cy="388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342900" algn="r">
              <a:spcBef>
                <a:spcPts val="0"/>
              </a:spcBef>
              <a:buClr>
                <a:srgbClr val="9C0C4A"/>
              </a:buClr>
              <a:buSzPts val="3200"/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“Неграмотным человеком завтрашнего дня будет не тот, кто не умеет читать,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тот, кто не научился при этом учиться”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sz="2400" b="1" i="1" dirty="0" err="1">
                <a:solidFill>
                  <a:schemeClr val="accent2">
                    <a:lumMod val="50000"/>
                  </a:schemeClr>
                </a:solidFill>
              </a:rPr>
              <a:t>Э.Тоффлер</a:t>
            </a:r>
            <a:endParaRPr sz="2400" b="0" i="0" u="none" dirty="0">
              <a:solidFill>
                <a:schemeClr val="accent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923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Times New Roman"/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/>
                <a:cs typeface="Times New Roman"/>
                <a:sym typeface="Times New Roman"/>
              </a:rPr>
              <a:t>Приём «Загадка»</a:t>
            </a:r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1226519" y="1280817"/>
            <a:ext cx="7634287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ctr">
              <a:spcBef>
                <a:spcPts val="640"/>
              </a:spcBef>
              <a:buSzPts val="3200"/>
              <a:buNone/>
            </a:pPr>
            <a:r>
              <a:rPr lang="ru-RU" dirty="0"/>
              <a:t>Друзья, отгадайте о чём разговор,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>Когда  мы выносим себе приговор?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>Что ночью порой не даёт нам уснуть?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>"Иди расскажи!" - может твёрдо шепнуть.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>Ну просто, друзья, детективная повесть!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>Так что это? Это конечно же ....</a:t>
            </a:r>
            <a:br>
              <a:rPr lang="ru-RU" dirty="0"/>
            </a:br>
            <a:endParaRPr sz="4400" b="1" i="0" u="none" dirty="0">
              <a:solidFill>
                <a:schemeClr val="accent2">
                  <a:lumMod val="50000"/>
                </a:schemeClr>
              </a:solidFill>
              <a:latin typeface="Bahnschrift" panose="020B0502040204020203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204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Times New Roman"/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/>
                <a:cs typeface="Times New Roman"/>
                <a:sym typeface="Times New Roman"/>
              </a:rPr>
              <a:t>Приём «Удивляй»</a:t>
            </a:r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1035781" y="1628775"/>
            <a:ext cx="7857393" cy="499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39700" algn="ctr">
              <a:spcBef>
                <a:spcPts val="640"/>
              </a:spcBef>
              <a:buSzPts val="3200"/>
              <a:buNone/>
            </a:pPr>
            <a:r>
              <a:rPr lang="ru-RU" sz="4400" b="1" dirty="0" err="1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сасгрмвтсовестьолоклмчо</a:t>
            </a:r>
            <a:endParaRPr sz="4400" b="1" i="0" u="none" dirty="0">
              <a:solidFill>
                <a:schemeClr val="accent2">
                  <a:lumMod val="50000"/>
                </a:schemeClr>
              </a:solidFill>
              <a:latin typeface="Bahnschrift" panose="020B0502040204020203" pitchFamily="34" charset="0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1258887" y="260350"/>
            <a:ext cx="76549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33"/>
              </a:buClr>
              <a:buSzPts val="4400"/>
              <a:buFont typeface="Times New Roman"/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/>
                <a:cs typeface="Times New Roman"/>
                <a:sym typeface="Times New Roman"/>
              </a:rPr>
              <a:t>Приём «Удивляй»</a:t>
            </a:r>
            <a:endParaRPr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435" y="1336430"/>
            <a:ext cx="6884377" cy="535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40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rhideja">
  <a:themeElements>
    <a:clrScheme name="Orhide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hideja">
  <a:themeElements>
    <a:clrScheme name="Orhide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1043</Words>
  <Application>Microsoft Office PowerPoint</Application>
  <PresentationFormat>Экран (4:3)</PresentationFormat>
  <Paragraphs>81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1_Orhideja</vt:lpstr>
      <vt:lpstr>Orhideja</vt:lpstr>
      <vt:lpstr>Разгадайте ребус</vt:lpstr>
      <vt:lpstr>«Приёмы работы по формированию читательской грамотности на уроках ОРКСЭ»</vt:lpstr>
      <vt:lpstr>Презентация PowerPoint</vt:lpstr>
      <vt:lpstr>Презентация PowerPoint</vt:lpstr>
      <vt:lpstr>Презентация PowerPoint</vt:lpstr>
      <vt:lpstr>Презентация PowerPoint</vt:lpstr>
      <vt:lpstr>Приём «Загадка»</vt:lpstr>
      <vt:lpstr>Приём «Удивляй»</vt:lpstr>
      <vt:lpstr>Приём «Удивляй»</vt:lpstr>
      <vt:lpstr>Приём «Верно ли, что…?»</vt:lpstr>
      <vt:lpstr>Приём «Верно ли, что…?»</vt:lpstr>
      <vt:lpstr>Приём «Мозаика» или «Реставрация текста»</vt:lpstr>
      <vt:lpstr>Приём «Мозаика» или «Реставрация текста»</vt:lpstr>
      <vt:lpstr>Приём «Ассоциативный куст»</vt:lpstr>
      <vt:lpstr>Приём «Ассоциативный куст»</vt:lpstr>
      <vt:lpstr>Приём «Ассоциативный куст»</vt:lpstr>
      <vt:lpstr>Упражнение «Два в одном»</vt:lpstr>
      <vt:lpstr>Упражнение «Два в одном»</vt:lpstr>
      <vt:lpstr>Анаграммы</vt:lpstr>
      <vt:lpstr>Анаграммы</vt:lpstr>
      <vt:lpstr>Презентация PowerPoint</vt:lpstr>
      <vt:lpstr>Презентация PowerPoint</vt:lpstr>
      <vt:lpstr>Спасибо 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творческих заданий познавательного характера             на уроках ОРКСЭ как условие формирования духовной, нравственной культуры младшего школьника»</dc:title>
  <dc:creator>Даниил Гринвальд</dc:creator>
  <cp:lastModifiedBy>Галина В. Агеева</cp:lastModifiedBy>
  <cp:revision>35</cp:revision>
  <dcterms:modified xsi:type="dcterms:W3CDTF">2024-04-18T09:00:36Z</dcterms:modified>
</cp:coreProperties>
</file>